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55" r:id="rId4"/>
  </p:sldMasterIdLst>
  <p:notesMasterIdLst>
    <p:notesMasterId r:id="rId13"/>
  </p:notesMasterIdLst>
  <p:sldIdLst>
    <p:sldId id="256" r:id="rId5"/>
    <p:sldId id="328" r:id="rId6"/>
    <p:sldId id="336" r:id="rId7"/>
    <p:sldId id="329" r:id="rId8"/>
    <p:sldId id="330" r:id="rId9"/>
    <p:sldId id="331" r:id="rId10"/>
    <p:sldId id="332" r:id="rId11"/>
    <p:sldId id="335" r:id="rId12"/>
  </p:sldIdLst>
  <p:sldSz cx="12192000" cy="6858000"/>
  <p:notesSz cx="6858000" cy="9144000"/>
  <p:embeddedFontLst>
    <p:embeddedFont>
      <p:font typeface="Syne" pitchFamily="2" charset="77"/>
      <p:regular r:id="rId14"/>
      <p:bold r:id="rId15"/>
    </p:embeddedFont>
    <p:embeddedFont>
      <p:font typeface="WORK SANS BOLD ROMAN" pitchFamily="2" charset="77"/>
      <p:bold r:id="rId16"/>
    </p:embeddedFont>
    <p:embeddedFont>
      <p:font typeface="WORK SANS REGULAR ROMAN" pitchFamily="2" charset="77"/>
      <p:regular r:id="rId17"/>
      <p:bold r:id="rId18"/>
    </p:embeddedFont>
    <p:embeddedFont>
      <p:font typeface="WORK SANS SEMIBOLD ROMAN" pitchFamily="2" charset="77"/>
      <p:regular r:id="rId19"/>
      <p:bold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90" userDrawn="1">
          <p15:clr>
            <a:srgbClr val="A4A3A4"/>
          </p15:clr>
        </p15:guide>
        <p15:guide id="2" pos="846"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C3F2D55-ED17-D565-3D1C-387A629B0485}" name="Dominic Noble" initials="" userId="S::dominic.noble@zenobe.com::c7b0328b-9811-436d-9fbb-8d1c79a6debb" providerId="AD"/>
  <p188:author id="{A7588CBD-F506-301D-AB50-1F3B67DF7564}" name="Alasdair Wilson" initials="" userId="S::alasdair.wilson@zenobe.com::6a66c314-ee3b-400b-9bb5-d131dea8a50d" providerId="AD"/>
  <p188:author id="{FCF2DDC4-12E2-3AC4-9B1E-FFEE87875E1E}" name="Stephani Deby" initials="SD" userId="S::stephani.deby@zenobe.com::aac28261-9f9a-4a43-a25f-113ccbe2f2d3" providerId="AD"/>
  <p188:author id="{06CD5DD0-5C95-8D8E-8E55-09947EC776BB}" name="Gareth Ridge" initials="GR" userId="S::gareth.ridge@zenobe.com::f98422d6-40d3-4e62-a855-b0b2879fc5e3" providerId="AD"/>
  <p188:author id="{5B020CF8-00E8-2066-5E15-EAF66FBA8F63}" name="Alison Yarr" initials="AY" userId="S::alison.yarr@zenobe.com::0506370c-9ac9-40dc-8fc4-40ef5043668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6906"/>
    <a:srgbClr val="32FF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7E32EF-46A5-A744-6838-182DB7ED3013}" v="10" dt="2026-05-14T09:37:38.847"/>
    <p1510:client id="{41F4D44E-D407-47EA-A3B6-62A6D6DB4E1E}" v="3" dt="2026-05-14T03:58:37.07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23"/>
    <p:restoredTop sz="94661"/>
  </p:normalViewPr>
  <p:slideViewPr>
    <p:cSldViewPr snapToGrid="0">
      <p:cViewPr varScale="1">
        <p:scale>
          <a:sx n="114" d="100"/>
          <a:sy n="114" d="100"/>
        </p:scale>
        <p:origin x="664" y="168"/>
      </p:cViewPr>
      <p:guideLst>
        <p:guide orient="horz" pos="890"/>
        <p:guide pos="84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font" Target="fonts/font5.fntdata"/><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4.fntdata"/><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font" Target="fonts/font2.fntdata"/><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font" Target="fonts/font6.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font" Target="fonts/font1.fntdata"/><Relationship Id="rId22" Type="http://schemas.openxmlformats.org/officeDocument/2006/relationships/viewProps" Target="viewProps.xml"/><Relationship Id="rId27"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ily Crowley" userId="S::emily.crowley@zenobe.com::3740d197-d1e8-41a5-b679-2145b9486b22" providerId="AD" clId="Web-{407E32EF-46A5-A744-6838-182DB7ED3013}"/>
    <pc:docChg chg="modSld">
      <pc:chgData name="Emily Crowley" userId="S::emily.crowley@zenobe.com::3740d197-d1e8-41a5-b679-2145b9486b22" providerId="AD" clId="Web-{407E32EF-46A5-A744-6838-182DB7ED3013}" dt="2026-05-14T09:37:38.847" v="9" actId="1076"/>
      <pc:docMkLst>
        <pc:docMk/>
      </pc:docMkLst>
      <pc:sldChg chg="modSp">
        <pc:chgData name="Emily Crowley" userId="S::emily.crowley@zenobe.com::3740d197-d1e8-41a5-b679-2145b9486b22" providerId="AD" clId="Web-{407E32EF-46A5-A744-6838-182DB7ED3013}" dt="2026-05-14T09:36:53.313" v="3" actId="20577"/>
        <pc:sldMkLst>
          <pc:docMk/>
          <pc:sldMk cId="3299379042" sldId="328"/>
        </pc:sldMkLst>
        <pc:spChg chg="mod">
          <ac:chgData name="Emily Crowley" userId="S::emily.crowley@zenobe.com::3740d197-d1e8-41a5-b679-2145b9486b22" providerId="AD" clId="Web-{407E32EF-46A5-A744-6838-182DB7ED3013}" dt="2026-05-14T09:36:53.313" v="3" actId="20577"/>
          <ac:spMkLst>
            <pc:docMk/>
            <pc:sldMk cId="3299379042" sldId="328"/>
            <ac:spMk id="3" creationId="{F0E4C58A-6AE5-783B-4F25-AFFC6D26C318}"/>
          </ac:spMkLst>
        </pc:spChg>
      </pc:sldChg>
      <pc:sldChg chg="modSp">
        <pc:chgData name="Emily Crowley" userId="S::emily.crowley@zenobe.com::3740d197-d1e8-41a5-b679-2145b9486b22" providerId="AD" clId="Web-{407E32EF-46A5-A744-6838-182DB7ED3013}" dt="2026-05-14T09:36:59.954" v="6" actId="20577"/>
        <pc:sldMkLst>
          <pc:docMk/>
          <pc:sldMk cId="494756984" sldId="329"/>
        </pc:sldMkLst>
        <pc:spChg chg="mod">
          <ac:chgData name="Emily Crowley" userId="S::emily.crowley@zenobe.com::3740d197-d1e8-41a5-b679-2145b9486b22" providerId="AD" clId="Web-{407E32EF-46A5-A744-6838-182DB7ED3013}" dt="2026-05-14T09:36:59.954" v="6" actId="20577"/>
          <ac:spMkLst>
            <pc:docMk/>
            <pc:sldMk cId="494756984" sldId="329"/>
            <ac:spMk id="3" creationId="{03C513E9-917B-B832-85B6-12327C0D2C46}"/>
          </ac:spMkLst>
        </pc:spChg>
      </pc:sldChg>
      <pc:sldChg chg="modSp">
        <pc:chgData name="Emily Crowley" userId="S::emily.crowley@zenobe.com::3740d197-d1e8-41a5-b679-2145b9486b22" providerId="AD" clId="Web-{407E32EF-46A5-A744-6838-182DB7ED3013}" dt="2026-05-14T09:37:04.173" v="7" actId="20577"/>
        <pc:sldMkLst>
          <pc:docMk/>
          <pc:sldMk cId="2184432130" sldId="330"/>
        </pc:sldMkLst>
        <pc:spChg chg="mod">
          <ac:chgData name="Emily Crowley" userId="S::emily.crowley@zenobe.com::3740d197-d1e8-41a5-b679-2145b9486b22" providerId="AD" clId="Web-{407E32EF-46A5-A744-6838-182DB7ED3013}" dt="2026-05-14T09:37:04.173" v="7" actId="20577"/>
          <ac:spMkLst>
            <pc:docMk/>
            <pc:sldMk cId="2184432130" sldId="330"/>
            <ac:spMk id="3" creationId="{83647CD8-699B-B05F-0DE7-BECA3145A37E}"/>
          </ac:spMkLst>
        </pc:spChg>
      </pc:sldChg>
      <pc:sldChg chg="modSp">
        <pc:chgData name="Emily Crowley" userId="S::emily.crowley@zenobe.com::3740d197-d1e8-41a5-b679-2145b9486b22" providerId="AD" clId="Web-{407E32EF-46A5-A744-6838-182DB7ED3013}" dt="2026-05-14T09:35:08.903" v="0" actId="20577"/>
        <pc:sldMkLst>
          <pc:docMk/>
          <pc:sldMk cId="1404423875" sldId="331"/>
        </pc:sldMkLst>
        <pc:spChg chg="mod">
          <ac:chgData name="Emily Crowley" userId="S::emily.crowley@zenobe.com::3740d197-d1e8-41a5-b679-2145b9486b22" providerId="AD" clId="Web-{407E32EF-46A5-A744-6838-182DB7ED3013}" dt="2026-05-14T09:35:08.903" v="0" actId="20577"/>
          <ac:spMkLst>
            <pc:docMk/>
            <pc:sldMk cId="1404423875" sldId="331"/>
            <ac:spMk id="3" creationId="{629F443A-AB54-17DB-602A-AA6716655580}"/>
          </ac:spMkLst>
        </pc:spChg>
      </pc:sldChg>
      <pc:sldChg chg="modSp">
        <pc:chgData name="Emily Crowley" userId="S::emily.crowley@zenobe.com::3740d197-d1e8-41a5-b679-2145b9486b22" providerId="AD" clId="Web-{407E32EF-46A5-A744-6838-182DB7ED3013}" dt="2026-05-14T09:37:38.847" v="9" actId="1076"/>
        <pc:sldMkLst>
          <pc:docMk/>
          <pc:sldMk cId="2507897695" sldId="332"/>
        </pc:sldMkLst>
        <pc:spChg chg="mod">
          <ac:chgData name="Emily Crowley" userId="S::emily.crowley@zenobe.com::3740d197-d1e8-41a5-b679-2145b9486b22" providerId="AD" clId="Web-{407E32EF-46A5-A744-6838-182DB7ED3013}" dt="2026-05-14T09:37:38.847" v="9" actId="1076"/>
          <ac:spMkLst>
            <pc:docMk/>
            <pc:sldMk cId="2507897695" sldId="332"/>
            <ac:spMk id="3" creationId="{E7EACD95-ADEE-40A8-0041-70DFEE75F2EC}"/>
          </ac:spMkLst>
        </pc:spChg>
      </pc:sldChg>
      <pc:sldChg chg="modSp">
        <pc:chgData name="Emily Crowley" userId="S::emily.crowley@zenobe.com::3740d197-d1e8-41a5-b679-2145b9486b22" providerId="AD" clId="Web-{407E32EF-46A5-A744-6838-182DB7ED3013}" dt="2026-05-14T09:37:12.033" v="8" actId="20577"/>
        <pc:sldMkLst>
          <pc:docMk/>
          <pc:sldMk cId="3473302802" sldId="335"/>
        </pc:sldMkLst>
        <pc:spChg chg="mod">
          <ac:chgData name="Emily Crowley" userId="S::emily.crowley@zenobe.com::3740d197-d1e8-41a5-b679-2145b9486b22" providerId="AD" clId="Web-{407E32EF-46A5-A744-6838-182DB7ED3013}" dt="2026-05-14T09:37:12.033" v="8" actId="20577"/>
          <ac:spMkLst>
            <pc:docMk/>
            <pc:sldMk cId="3473302802" sldId="335"/>
            <ac:spMk id="3" creationId="{2DA5F458-D6CD-7A9E-8734-29DB077BC135}"/>
          </ac:spMkLst>
        </pc:spChg>
      </pc:sldChg>
      <pc:sldChg chg="modSp">
        <pc:chgData name="Emily Crowley" userId="S::emily.crowley@zenobe.com::3740d197-d1e8-41a5-b679-2145b9486b22" providerId="AD" clId="Web-{407E32EF-46A5-A744-6838-182DB7ED3013}" dt="2026-05-14T09:36:56.579" v="5" actId="20577"/>
        <pc:sldMkLst>
          <pc:docMk/>
          <pc:sldMk cId="3304540483" sldId="336"/>
        </pc:sldMkLst>
        <pc:spChg chg="mod">
          <ac:chgData name="Emily Crowley" userId="S::emily.crowley@zenobe.com::3740d197-d1e8-41a5-b679-2145b9486b22" providerId="AD" clId="Web-{407E32EF-46A5-A744-6838-182DB7ED3013}" dt="2026-05-14T09:36:56.579" v="5" actId="20577"/>
          <ac:spMkLst>
            <pc:docMk/>
            <pc:sldMk cId="3304540483" sldId="336"/>
            <ac:spMk id="3" creationId="{7F4AB2FA-5008-A50C-478A-7C5E58C4E8AB}"/>
          </ac:spMkLst>
        </pc:spChg>
      </pc:sldChg>
    </pc:docChg>
  </pc:docChgLst>
  <pc:docChgLst>
    <pc:chgData name="Stephani Deby" userId="aac28261-9f9a-4a43-a25f-113ccbe2f2d3" providerId="ADAL" clId="{8DE3BF70-E33C-498C-9482-36DB24C07A16}"/>
    <pc:docChg chg="undo custSel delSld modSld">
      <pc:chgData name="Stephani Deby" userId="aac28261-9f9a-4a43-a25f-113ccbe2f2d3" providerId="ADAL" clId="{8DE3BF70-E33C-498C-9482-36DB24C07A16}" dt="2026-05-14T03:58:37.078" v="252"/>
      <pc:docMkLst>
        <pc:docMk/>
      </pc:docMkLst>
      <pc:sldChg chg="modSp mod">
        <pc:chgData name="Stephani Deby" userId="aac28261-9f9a-4a43-a25f-113ccbe2f2d3" providerId="ADAL" clId="{8DE3BF70-E33C-498C-9482-36DB24C07A16}" dt="2026-05-14T03:58:37.078" v="252"/>
        <pc:sldMkLst>
          <pc:docMk/>
          <pc:sldMk cId="1404423875" sldId="331"/>
        </pc:sldMkLst>
        <pc:spChg chg="mod">
          <ac:chgData name="Stephani Deby" userId="aac28261-9f9a-4a43-a25f-113ccbe2f2d3" providerId="ADAL" clId="{8DE3BF70-E33C-498C-9482-36DB24C07A16}" dt="2026-05-12T22:43:54.296" v="238" actId="20577"/>
          <ac:spMkLst>
            <pc:docMk/>
            <pc:sldMk cId="1404423875" sldId="331"/>
            <ac:spMk id="13" creationId="{79E679B5-F2C3-D89F-6179-B08525C946BF}"/>
          </ac:spMkLst>
        </pc:spChg>
        <pc:graphicFrameChg chg="mod modGraphic">
          <ac:chgData name="Stephani Deby" userId="aac28261-9f9a-4a43-a25f-113ccbe2f2d3" providerId="ADAL" clId="{8DE3BF70-E33C-498C-9482-36DB24C07A16}" dt="2026-05-14T03:58:37.078" v="252"/>
          <ac:graphicFrameMkLst>
            <pc:docMk/>
            <pc:sldMk cId="1404423875" sldId="331"/>
            <ac:graphicFrameMk id="7" creationId="{A7209869-BFD8-9DE3-6636-0AF0994BFEB5}"/>
          </ac:graphicFrameMkLst>
        </pc:graphicFrameChg>
      </pc:sldChg>
      <pc:sldChg chg="modSp mod">
        <pc:chgData name="Stephani Deby" userId="aac28261-9f9a-4a43-a25f-113ccbe2f2d3" providerId="ADAL" clId="{8DE3BF70-E33C-498C-9482-36DB24C07A16}" dt="2026-05-12T22:45:10.994" v="249" actId="1076"/>
        <pc:sldMkLst>
          <pc:docMk/>
          <pc:sldMk cId="2507897695" sldId="332"/>
        </pc:sldMkLst>
        <pc:spChg chg="mod">
          <ac:chgData name="Stephani Deby" userId="aac28261-9f9a-4a43-a25f-113ccbe2f2d3" providerId="ADAL" clId="{8DE3BF70-E33C-498C-9482-36DB24C07A16}" dt="2026-05-12T22:44:55.738" v="245" actId="14100"/>
          <ac:spMkLst>
            <pc:docMk/>
            <pc:sldMk cId="2507897695" sldId="332"/>
            <ac:spMk id="4" creationId="{24969628-8C67-001E-3A24-238852DC3DA2}"/>
          </ac:spMkLst>
        </pc:spChg>
        <pc:spChg chg="mod">
          <ac:chgData name="Stephani Deby" userId="aac28261-9f9a-4a43-a25f-113ccbe2f2d3" providerId="ADAL" clId="{8DE3BF70-E33C-498C-9482-36DB24C07A16}" dt="2026-05-12T22:44:49.625" v="244" actId="14100"/>
          <ac:spMkLst>
            <pc:docMk/>
            <pc:sldMk cId="2507897695" sldId="332"/>
            <ac:spMk id="6" creationId="{009BF411-755A-2BED-33DB-43B15A8D822B}"/>
          </ac:spMkLst>
        </pc:spChg>
        <pc:spChg chg="mod">
          <ac:chgData name="Stephani Deby" userId="aac28261-9f9a-4a43-a25f-113ccbe2f2d3" providerId="ADAL" clId="{8DE3BF70-E33C-498C-9482-36DB24C07A16}" dt="2026-05-12T22:44:44.478" v="243" actId="14100"/>
          <ac:spMkLst>
            <pc:docMk/>
            <pc:sldMk cId="2507897695" sldId="332"/>
            <ac:spMk id="7" creationId="{D2F2B371-6911-5A80-0E7F-FC2ECF42757D}"/>
          </ac:spMkLst>
        </pc:spChg>
        <pc:grpChg chg="mod">
          <ac:chgData name="Stephani Deby" userId="aac28261-9f9a-4a43-a25f-113ccbe2f2d3" providerId="ADAL" clId="{8DE3BF70-E33C-498C-9482-36DB24C07A16}" dt="2026-05-12T22:45:10.994" v="249" actId="1076"/>
          <ac:grpSpMkLst>
            <pc:docMk/>
            <pc:sldMk cId="2507897695" sldId="332"/>
            <ac:grpSpMk id="8" creationId="{561DFE84-BA98-EA43-B6CB-AFD4FFFC7479}"/>
          </ac:grpSpMkLst>
        </pc:gr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B53D4B-44FD-4123-82A2-695E6AA3035D}" type="doc">
      <dgm:prSet loTypeId="urn:microsoft.com/office/officeart/2011/layout/CircleProcess" loCatId="process" qsTypeId="urn:microsoft.com/office/officeart/2005/8/quickstyle/simple1" qsCatId="simple" csTypeId="urn:microsoft.com/office/officeart/2005/8/colors/accent1_3" csCatId="accent1" phldr="1"/>
      <dgm:spPr/>
      <dgm:t>
        <a:bodyPr/>
        <a:lstStyle/>
        <a:p>
          <a:endParaRPr lang="en-AU"/>
        </a:p>
      </dgm:t>
    </dgm:pt>
    <dgm:pt modelId="{B701A535-B3BB-4CF3-AB57-9A2EAB5392C2}">
      <dgm:prSet phldrT="[Text]"/>
      <dgm:spPr/>
      <dgm:t>
        <a:bodyPr/>
        <a:lstStyle/>
        <a:p>
          <a:r>
            <a:rPr lang="en-GB" b="1" i="0">
              <a:latin typeface="WORK SANS BOLD ROMAN" pitchFamily="2" charset="77"/>
            </a:rPr>
            <a:t>EOI Submission </a:t>
          </a:r>
          <a:endParaRPr lang="en-AU" b="1" i="0">
            <a:latin typeface="WORK SANS BOLD ROMAN" pitchFamily="2" charset="77"/>
          </a:endParaRPr>
        </a:p>
      </dgm:t>
    </dgm:pt>
    <dgm:pt modelId="{D0D22499-B054-4398-B219-D5F9A4136434}" type="parTrans" cxnId="{685E3D25-3682-470E-83C1-44EACF41B98E}">
      <dgm:prSet/>
      <dgm:spPr/>
      <dgm:t>
        <a:bodyPr/>
        <a:lstStyle/>
        <a:p>
          <a:endParaRPr lang="en-AU"/>
        </a:p>
      </dgm:t>
    </dgm:pt>
    <dgm:pt modelId="{EFB44A5B-A90B-419A-88AA-F465BD96B07C}" type="sibTrans" cxnId="{685E3D25-3682-470E-83C1-44EACF41B98E}">
      <dgm:prSet/>
      <dgm:spPr/>
      <dgm:t>
        <a:bodyPr/>
        <a:lstStyle/>
        <a:p>
          <a:endParaRPr lang="en-AU"/>
        </a:p>
      </dgm:t>
    </dgm:pt>
    <dgm:pt modelId="{A88E4892-E83F-4568-914A-D362629A7EB6}">
      <dgm:prSet phldrT="[Text]"/>
      <dgm:spPr/>
      <dgm:t>
        <a:bodyPr/>
        <a:lstStyle/>
        <a:p>
          <a:pPr>
            <a:buClrTx/>
            <a:buSzPct val="75000"/>
            <a:buNone/>
          </a:pPr>
          <a:r>
            <a:rPr lang="en-GB" b="1" i="0" dirty="0">
              <a:latin typeface="WORK SANS BOLD ROMAN" pitchFamily="2" charset="77"/>
            </a:rPr>
            <a:t>Shortlisting</a:t>
          </a:r>
          <a:endParaRPr lang="en-AU" b="1" i="0" dirty="0">
            <a:latin typeface="WORK SANS BOLD ROMAN" pitchFamily="2" charset="77"/>
          </a:endParaRPr>
        </a:p>
      </dgm:t>
    </dgm:pt>
    <dgm:pt modelId="{DBF23C08-77DC-4913-8DC3-5FC40432FAAD}" type="parTrans" cxnId="{7D448049-6A8F-4D6B-8BD5-A50DDE258041}">
      <dgm:prSet/>
      <dgm:spPr/>
      <dgm:t>
        <a:bodyPr/>
        <a:lstStyle/>
        <a:p>
          <a:endParaRPr lang="en-AU"/>
        </a:p>
      </dgm:t>
    </dgm:pt>
    <dgm:pt modelId="{3638F443-2391-48FA-ADDC-6BA8C49D2139}" type="sibTrans" cxnId="{7D448049-6A8F-4D6B-8BD5-A50DDE258041}">
      <dgm:prSet/>
      <dgm:spPr/>
      <dgm:t>
        <a:bodyPr/>
        <a:lstStyle/>
        <a:p>
          <a:endParaRPr lang="en-AU"/>
        </a:p>
      </dgm:t>
    </dgm:pt>
    <dgm:pt modelId="{29A3EF8F-60BD-4F30-99CD-CCB6B6F0AC15}">
      <dgm:prSet phldrT="[Text]"/>
      <dgm:spPr/>
      <dgm:t>
        <a:bodyPr/>
        <a:lstStyle/>
        <a:p>
          <a:pPr>
            <a:buClrTx/>
            <a:buSzPct val="75000"/>
            <a:buNone/>
          </a:pPr>
          <a:r>
            <a:rPr lang="en-GB" b="1" i="0" dirty="0">
              <a:latin typeface="WORK SANS BOLD ROMAN" pitchFamily="2" charset="77"/>
            </a:rPr>
            <a:t>Feasibility Assessment</a:t>
          </a:r>
          <a:endParaRPr lang="en-AU" b="1" i="0" dirty="0">
            <a:latin typeface="WORK SANS BOLD ROMAN" pitchFamily="2" charset="77"/>
          </a:endParaRPr>
        </a:p>
      </dgm:t>
    </dgm:pt>
    <dgm:pt modelId="{AA062185-FFA7-4B35-86CA-1CAD313B886B}" type="parTrans" cxnId="{9DB5A087-1252-4745-A805-A08EEE74DAFD}">
      <dgm:prSet/>
      <dgm:spPr/>
      <dgm:t>
        <a:bodyPr/>
        <a:lstStyle/>
        <a:p>
          <a:endParaRPr lang="en-AU"/>
        </a:p>
      </dgm:t>
    </dgm:pt>
    <dgm:pt modelId="{23FC036E-D4C3-4E36-AA2A-2E3803DC35ED}" type="sibTrans" cxnId="{9DB5A087-1252-4745-A805-A08EEE74DAFD}">
      <dgm:prSet/>
      <dgm:spPr/>
      <dgm:t>
        <a:bodyPr/>
        <a:lstStyle/>
        <a:p>
          <a:endParaRPr lang="en-AU"/>
        </a:p>
      </dgm:t>
    </dgm:pt>
    <dgm:pt modelId="{F8987ACE-5630-4470-BD03-A33D2A3C0A38}">
      <dgm:prSet phldrT="[Text]"/>
      <dgm:spPr/>
      <dgm:t>
        <a:bodyPr/>
        <a:lstStyle/>
        <a:p>
          <a:pPr>
            <a:buClrTx/>
            <a:buSzPct val="75000"/>
            <a:buNone/>
          </a:pPr>
          <a:r>
            <a:rPr lang="en-GB" b="1" i="0">
              <a:latin typeface="WORK SANS BOLD ROMAN" pitchFamily="2" charset="77"/>
            </a:rPr>
            <a:t>Commercial Structuring</a:t>
          </a:r>
          <a:endParaRPr lang="en-AU" b="1" i="0">
            <a:latin typeface="WORK SANS BOLD ROMAN" pitchFamily="2" charset="77"/>
          </a:endParaRPr>
        </a:p>
      </dgm:t>
    </dgm:pt>
    <dgm:pt modelId="{DF3E27D3-8DC2-4ED5-8CBA-6DDAA590D689}" type="parTrans" cxnId="{AD6FD436-B269-47FE-94F6-CFD1EF2ADEAB}">
      <dgm:prSet/>
      <dgm:spPr/>
      <dgm:t>
        <a:bodyPr/>
        <a:lstStyle/>
        <a:p>
          <a:endParaRPr lang="en-AU"/>
        </a:p>
      </dgm:t>
    </dgm:pt>
    <dgm:pt modelId="{4AE1670E-A909-42CA-B723-818AE2C88FC4}" type="sibTrans" cxnId="{AD6FD436-B269-47FE-94F6-CFD1EF2ADEAB}">
      <dgm:prSet/>
      <dgm:spPr/>
      <dgm:t>
        <a:bodyPr/>
        <a:lstStyle/>
        <a:p>
          <a:endParaRPr lang="en-AU"/>
        </a:p>
      </dgm:t>
    </dgm:pt>
    <dgm:pt modelId="{2BC99174-691D-4596-9722-F93F2281EFB0}">
      <dgm:prSet phldrT="[Text]"/>
      <dgm:spPr/>
      <dgm:t>
        <a:bodyPr/>
        <a:lstStyle/>
        <a:p>
          <a:pPr>
            <a:buClrTx/>
            <a:buSzPct val="75000"/>
            <a:buNone/>
          </a:pPr>
          <a:r>
            <a:rPr lang="en-GB" b="1" i="0" dirty="0">
              <a:latin typeface="WORK SANS BOLD ROMAN" pitchFamily="2" charset="77"/>
            </a:rPr>
            <a:t>One-to-One Clarification Session</a:t>
          </a:r>
          <a:endParaRPr lang="en-AU" b="1" i="0" dirty="0">
            <a:latin typeface="WORK SANS BOLD ROMAN" pitchFamily="2" charset="77"/>
          </a:endParaRPr>
        </a:p>
      </dgm:t>
    </dgm:pt>
    <dgm:pt modelId="{27454B71-E937-4FFB-9D1F-63F5FFE9C736}" type="sibTrans" cxnId="{6394E4EA-5494-45B3-9447-E70A1711EBB9}">
      <dgm:prSet/>
      <dgm:spPr/>
      <dgm:t>
        <a:bodyPr/>
        <a:lstStyle/>
        <a:p>
          <a:endParaRPr lang="en-AU"/>
        </a:p>
      </dgm:t>
    </dgm:pt>
    <dgm:pt modelId="{E0C4C4FF-9799-4D4E-A8DF-61C036AB84B8}" type="parTrans" cxnId="{6394E4EA-5494-45B3-9447-E70A1711EBB9}">
      <dgm:prSet/>
      <dgm:spPr/>
      <dgm:t>
        <a:bodyPr/>
        <a:lstStyle/>
        <a:p>
          <a:endParaRPr lang="en-AU"/>
        </a:p>
      </dgm:t>
    </dgm:pt>
    <dgm:pt modelId="{5BA0A89C-3AFC-40BE-A6B9-1B3D8D2E7277}">
      <dgm:prSet phldrT="[Text]"/>
      <dgm:spPr/>
      <dgm:t>
        <a:bodyPr/>
        <a:lstStyle/>
        <a:p>
          <a:pPr>
            <a:buClrTx/>
            <a:buSzPct val="75000"/>
            <a:buNone/>
          </a:pPr>
          <a:r>
            <a:rPr lang="en-GB" b="1" i="0">
              <a:latin typeface="WORK SANS BOLD ROMAN" pitchFamily="2" charset="77"/>
            </a:rPr>
            <a:t>Contracting</a:t>
          </a:r>
          <a:endParaRPr lang="en-AU" b="1" i="0">
            <a:latin typeface="WORK SANS BOLD ROMAN" pitchFamily="2" charset="77"/>
          </a:endParaRPr>
        </a:p>
      </dgm:t>
    </dgm:pt>
    <dgm:pt modelId="{F1FBF29C-2839-4027-93F5-024BD10ADC08}" type="parTrans" cxnId="{652D853B-82E3-446A-9C0D-7282CFDB210C}">
      <dgm:prSet/>
      <dgm:spPr/>
      <dgm:t>
        <a:bodyPr/>
        <a:lstStyle/>
        <a:p>
          <a:endParaRPr lang="en-AU"/>
        </a:p>
      </dgm:t>
    </dgm:pt>
    <dgm:pt modelId="{54172CE4-7AFF-4CAA-97EF-82463A8B09D4}" type="sibTrans" cxnId="{652D853B-82E3-446A-9C0D-7282CFDB210C}">
      <dgm:prSet/>
      <dgm:spPr/>
      <dgm:t>
        <a:bodyPr/>
        <a:lstStyle/>
        <a:p>
          <a:endParaRPr lang="en-AU"/>
        </a:p>
      </dgm:t>
    </dgm:pt>
    <dgm:pt modelId="{9A94DC6C-D733-416E-B8D7-B9934DA69F0D}">
      <dgm:prSet phldrT="[Text]"/>
      <dgm:spPr/>
      <dgm:t>
        <a:bodyPr/>
        <a:lstStyle/>
        <a:p>
          <a:r>
            <a:rPr lang="en-GB" b="1" i="0">
              <a:latin typeface="WORK SANS BOLD ROMAN" pitchFamily="2" charset="77"/>
            </a:rPr>
            <a:t>Deployment</a:t>
          </a:r>
          <a:endParaRPr lang="en-AU" b="1" i="0">
            <a:latin typeface="WORK SANS BOLD ROMAN" pitchFamily="2" charset="77"/>
          </a:endParaRPr>
        </a:p>
      </dgm:t>
    </dgm:pt>
    <dgm:pt modelId="{D6E227FA-0101-48CD-B5BC-B20EFD2254E8}" type="parTrans" cxnId="{6E5C9F80-01EF-46BC-991F-20403CAC29A3}">
      <dgm:prSet/>
      <dgm:spPr/>
      <dgm:t>
        <a:bodyPr/>
        <a:lstStyle/>
        <a:p>
          <a:endParaRPr lang="en-AU"/>
        </a:p>
      </dgm:t>
    </dgm:pt>
    <dgm:pt modelId="{95C1A7AB-FA56-4DA3-9089-C2366DD3DC49}" type="sibTrans" cxnId="{6E5C9F80-01EF-46BC-991F-20403CAC29A3}">
      <dgm:prSet/>
      <dgm:spPr/>
      <dgm:t>
        <a:bodyPr/>
        <a:lstStyle/>
        <a:p>
          <a:endParaRPr lang="en-AU"/>
        </a:p>
      </dgm:t>
    </dgm:pt>
    <dgm:pt modelId="{FA5C3747-95D7-4EEF-B910-79CFA3FA65DE}" type="pres">
      <dgm:prSet presAssocID="{90B53D4B-44FD-4123-82A2-695E6AA3035D}" presName="Name0" presStyleCnt="0">
        <dgm:presLayoutVars>
          <dgm:chMax val="11"/>
          <dgm:chPref val="11"/>
          <dgm:dir/>
          <dgm:resizeHandles/>
        </dgm:presLayoutVars>
      </dgm:prSet>
      <dgm:spPr/>
    </dgm:pt>
    <dgm:pt modelId="{F3988DBA-C3B4-4560-BC86-7518BB6BF8A5}" type="pres">
      <dgm:prSet presAssocID="{9A94DC6C-D733-416E-B8D7-B9934DA69F0D}" presName="Accent7" presStyleCnt="0"/>
      <dgm:spPr/>
    </dgm:pt>
    <dgm:pt modelId="{FE643BF2-EB55-4AB2-84A1-6EE2021F5158}" type="pres">
      <dgm:prSet presAssocID="{9A94DC6C-D733-416E-B8D7-B9934DA69F0D}" presName="Accent" presStyleLbl="node1" presStyleIdx="0" presStyleCnt="7"/>
      <dgm:spPr/>
    </dgm:pt>
    <dgm:pt modelId="{FC93D87D-AB8A-42E7-9BCD-6597B7563E0F}" type="pres">
      <dgm:prSet presAssocID="{9A94DC6C-D733-416E-B8D7-B9934DA69F0D}" presName="ParentBackground7" presStyleCnt="0"/>
      <dgm:spPr/>
    </dgm:pt>
    <dgm:pt modelId="{9EF05061-295F-4896-BF64-765690E7705D}" type="pres">
      <dgm:prSet presAssocID="{9A94DC6C-D733-416E-B8D7-B9934DA69F0D}" presName="ParentBackground" presStyleLbl="fgAcc1" presStyleIdx="0" presStyleCnt="7"/>
      <dgm:spPr/>
    </dgm:pt>
    <dgm:pt modelId="{44B8FDC5-9A29-4E4E-99BB-1068650A8368}" type="pres">
      <dgm:prSet presAssocID="{9A94DC6C-D733-416E-B8D7-B9934DA69F0D}" presName="Parent7" presStyleLbl="revTx" presStyleIdx="0" presStyleCnt="0">
        <dgm:presLayoutVars>
          <dgm:chMax val="1"/>
          <dgm:chPref val="1"/>
          <dgm:bulletEnabled val="1"/>
        </dgm:presLayoutVars>
      </dgm:prSet>
      <dgm:spPr/>
    </dgm:pt>
    <dgm:pt modelId="{E29E3077-50DD-4677-A4D8-2DD799E296A5}" type="pres">
      <dgm:prSet presAssocID="{5BA0A89C-3AFC-40BE-A6B9-1B3D8D2E7277}" presName="Accent6" presStyleCnt="0"/>
      <dgm:spPr/>
    </dgm:pt>
    <dgm:pt modelId="{9B756360-67A7-4CBF-99EE-C5AA183C1334}" type="pres">
      <dgm:prSet presAssocID="{5BA0A89C-3AFC-40BE-A6B9-1B3D8D2E7277}" presName="Accent" presStyleLbl="node1" presStyleIdx="1" presStyleCnt="7"/>
      <dgm:spPr/>
    </dgm:pt>
    <dgm:pt modelId="{4A95F522-3920-4E36-8F24-6AD7F5E108CE}" type="pres">
      <dgm:prSet presAssocID="{5BA0A89C-3AFC-40BE-A6B9-1B3D8D2E7277}" presName="ParentBackground6" presStyleCnt="0"/>
      <dgm:spPr/>
    </dgm:pt>
    <dgm:pt modelId="{BB657B50-0B6A-4D4E-9701-6E52D8BBA239}" type="pres">
      <dgm:prSet presAssocID="{5BA0A89C-3AFC-40BE-A6B9-1B3D8D2E7277}" presName="ParentBackground" presStyleLbl="fgAcc1" presStyleIdx="1" presStyleCnt="7"/>
      <dgm:spPr/>
    </dgm:pt>
    <dgm:pt modelId="{EAE4DA5C-E8E3-4664-9480-C2B598E896BE}" type="pres">
      <dgm:prSet presAssocID="{5BA0A89C-3AFC-40BE-A6B9-1B3D8D2E7277}" presName="Parent6" presStyleLbl="revTx" presStyleIdx="0" presStyleCnt="0">
        <dgm:presLayoutVars>
          <dgm:chMax val="1"/>
          <dgm:chPref val="1"/>
          <dgm:bulletEnabled val="1"/>
        </dgm:presLayoutVars>
      </dgm:prSet>
      <dgm:spPr/>
    </dgm:pt>
    <dgm:pt modelId="{7A61F0A4-0E34-41D5-A6FE-B444120D93C1}" type="pres">
      <dgm:prSet presAssocID="{F8987ACE-5630-4470-BD03-A33D2A3C0A38}" presName="Accent5" presStyleCnt="0"/>
      <dgm:spPr/>
    </dgm:pt>
    <dgm:pt modelId="{A671BC2F-6D88-4C05-975E-83B16D48B330}" type="pres">
      <dgm:prSet presAssocID="{F8987ACE-5630-4470-BD03-A33D2A3C0A38}" presName="Accent" presStyleLbl="node1" presStyleIdx="2" presStyleCnt="7"/>
      <dgm:spPr/>
    </dgm:pt>
    <dgm:pt modelId="{7E942757-37D6-4290-AC94-05B7C35A1F4B}" type="pres">
      <dgm:prSet presAssocID="{F8987ACE-5630-4470-BD03-A33D2A3C0A38}" presName="ParentBackground5" presStyleCnt="0"/>
      <dgm:spPr/>
    </dgm:pt>
    <dgm:pt modelId="{271BCDBE-82D7-4FB3-9F92-9C4B5F51D5B4}" type="pres">
      <dgm:prSet presAssocID="{F8987ACE-5630-4470-BD03-A33D2A3C0A38}" presName="ParentBackground" presStyleLbl="fgAcc1" presStyleIdx="2" presStyleCnt="7"/>
      <dgm:spPr/>
    </dgm:pt>
    <dgm:pt modelId="{53220C1D-B5E4-4507-A26E-1146D28C6AC7}" type="pres">
      <dgm:prSet presAssocID="{F8987ACE-5630-4470-BD03-A33D2A3C0A38}" presName="Parent5" presStyleLbl="revTx" presStyleIdx="0" presStyleCnt="0">
        <dgm:presLayoutVars>
          <dgm:chMax val="1"/>
          <dgm:chPref val="1"/>
          <dgm:bulletEnabled val="1"/>
        </dgm:presLayoutVars>
      </dgm:prSet>
      <dgm:spPr/>
    </dgm:pt>
    <dgm:pt modelId="{B0A933A5-CC2B-470C-8AB4-6722228B0D75}" type="pres">
      <dgm:prSet presAssocID="{29A3EF8F-60BD-4F30-99CD-CCB6B6F0AC15}" presName="Accent4" presStyleCnt="0"/>
      <dgm:spPr/>
    </dgm:pt>
    <dgm:pt modelId="{D0D8D72F-17A4-43F5-A475-E5F5EBB57253}" type="pres">
      <dgm:prSet presAssocID="{29A3EF8F-60BD-4F30-99CD-CCB6B6F0AC15}" presName="Accent" presStyleLbl="node1" presStyleIdx="3" presStyleCnt="7"/>
      <dgm:spPr/>
    </dgm:pt>
    <dgm:pt modelId="{88ABA98B-4CF2-4751-912F-E242851A45F3}" type="pres">
      <dgm:prSet presAssocID="{29A3EF8F-60BD-4F30-99CD-CCB6B6F0AC15}" presName="ParentBackground4" presStyleCnt="0"/>
      <dgm:spPr/>
    </dgm:pt>
    <dgm:pt modelId="{DE125E00-81CA-43C4-B157-688C0EC147E1}" type="pres">
      <dgm:prSet presAssocID="{29A3EF8F-60BD-4F30-99CD-CCB6B6F0AC15}" presName="ParentBackground" presStyleLbl="fgAcc1" presStyleIdx="3" presStyleCnt="7"/>
      <dgm:spPr/>
    </dgm:pt>
    <dgm:pt modelId="{859C5903-57DD-4919-B778-714017D52C63}" type="pres">
      <dgm:prSet presAssocID="{29A3EF8F-60BD-4F30-99CD-CCB6B6F0AC15}" presName="Parent4" presStyleLbl="revTx" presStyleIdx="0" presStyleCnt="0">
        <dgm:presLayoutVars>
          <dgm:chMax val="1"/>
          <dgm:chPref val="1"/>
          <dgm:bulletEnabled val="1"/>
        </dgm:presLayoutVars>
      </dgm:prSet>
      <dgm:spPr/>
    </dgm:pt>
    <dgm:pt modelId="{C58462CB-54F8-4266-92DB-6F018301AC0D}" type="pres">
      <dgm:prSet presAssocID="{A88E4892-E83F-4568-914A-D362629A7EB6}" presName="Accent3" presStyleCnt="0"/>
      <dgm:spPr/>
    </dgm:pt>
    <dgm:pt modelId="{8F5019DD-6DB5-4DB7-98B6-97A526F9E807}" type="pres">
      <dgm:prSet presAssocID="{A88E4892-E83F-4568-914A-D362629A7EB6}" presName="Accent" presStyleLbl="node1" presStyleIdx="4" presStyleCnt="7"/>
      <dgm:spPr/>
    </dgm:pt>
    <dgm:pt modelId="{314579E7-8302-40FC-AF33-EC331C3C602D}" type="pres">
      <dgm:prSet presAssocID="{A88E4892-E83F-4568-914A-D362629A7EB6}" presName="ParentBackground3" presStyleCnt="0"/>
      <dgm:spPr/>
    </dgm:pt>
    <dgm:pt modelId="{7CDBFDA7-8BF4-4A12-997C-34846BF76679}" type="pres">
      <dgm:prSet presAssocID="{A88E4892-E83F-4568-914A-D362629A7EB6}" presName="ParentBackground" presStyleLbl="fgAcc1" presStyleIdx="4" presStyleCnt="7"/>
      <dgm:spPr/>
    </dgm:pt>
    <dgm:pt modelId="{E649FE25-9A80-40CC-A32F-2A8ECCDDED13}" type="pres">
      <dgm:prSet presAssocID="{A88E4892-E83F-4568-914A-D362629A7EB6}" presName="Parent3" presStyleLbl="revTx" presStyleIdx="0" presStyleCnt="0">
        <dgm:presLayoutVars>
          <dgm:chMax val="1"/>
          <dgm:chPref val="1"/>
          <dgm:bulletEnabled val="1"/>
        </dgm:presLayoutVars>
      </dgm:prSet>
      <dgm:spPr/>
    </dgm:pt>
    <dgm:pt modelId="{3C48C3B0-CD10-4597-9AB7-063384731748}" type="pres">
      <dgm:prSet presAssocID="{2BC99174-691D-4596-9722-F93F2281EFB0}" presName="Accent2" presStyleCnt="0"/>
      <dgm:spPr/>
    </dgm:pt>
    <dgm:pt modelId="{CC86CDB8-B70C-4937-8FFA-83A21EB7DAFF}" type="pres">
      <dgm:prSet presAssocID="{2BC99174-691D-4596-9722-F93F2281EFB0}" presName="Accent" presStyleLbl="node1" presStyleIdx="5" presStyleCnt="7"/>
      <dgm:spPr/>
    </dgm:pt>
    <dgm:pt modelId="{128C2319-EADD-4213-98D0-BA2C1EF10092}" type="pres">
      <dgm:prSet presAssocID="{2BC99174-691D-4596-9722-F93F2281EFB0}" presName="ParentBackground2" presStyleCnt="0"/>
      <dgm:spPr/>
    </dgm:pt>
    <dgm:pt modelId="{31C2764C-DD65-4430-B84D-4CD9E0EB4F2A}" type="pres">
      <dgm:prSet presAssocID="{2BC99174-691D-4596-9722-F93F2281EFB0}" presName="ParentBackground" presStyleLbl="fgAcc1" presStyleIdx="5" presStyleCnt="7"/>
      <dgm:spPr/>
    </dgm:pt>
    <dgm:pt modelId="{1951796D-1904-41E5-9B67-535CF9D71421}" type="pres">
      <dgm:prSet presAssocID="{2BC99174-691D-4596-9722-F93F2281EFB0}" presName="Parent2" presStyleLbl="revTx" presStyleIdx="0" presStyleCnt="0">
        <dgm:presLayoutVars>
          <dgm:chMax val="1"/>
          <dgm:chPref val="1"/>
          <dgm:bulletEnabled val="1"/>
        </dgm:presLayoutVars>
      </dgm:prSet>
      <dgm:spPr/>
    </dgm:pt>
    <dgm:pt modelId="{F226F2E9-084B-4014-9DAC-2D6717CDA0FA}" type="pres">
      <dgm:prSet presAssocID="{B701A535-B3BB-4CF3-AB57-9A2EAB5392C2}" presName="Accent1" presStyleCnt="0"/>
      <dgm:spPr/>
    </dgm:pt>
    <dgm:pt modelId="{ADCCCBE9-C0BA-4989-8D70-26DC92E67986}" type="pres">
      <dgm:prSet presAssocID="{B701A535-B3BB-4CF3-AB57-9A2EAB5392C2}" presName="Accent" presStyleLbl="node1" presStyleIdx="6" presStyleCnt="7"/>
      <dgm:spPr/>
    </dgm:pt>
    <dgm:pt modelId="{8BE0E925-2DCF-42B5-8E2C-1D10D473BBE9}" type="pres">
      <dgm:prSet presAssocID="{B701A535-B3BB-4CF3-AB57-9A2EAB5392C2}" presName="ParentBackground1" presStyleCnt="0"/>
      <dgm:spPr/>
    </dgm:pt>
    <dgm:pt modelId="{E3B74258-4FEF-46A3-84AE-306F84983173}" type="pres">
      <dgm:prSet presAssocID="{B701A535-B3BB-4CF3-AB57-9A2EAB5392C2}" presName="ParentBackground" presStyleLbl="fgAcc1" presStyleIdx="6" presStyleCnt="7"/>
      <dgm:spPr/>
    </dgm:pt>
    <dgm:pt modelId="{C4491043-5ADA-4F17-B3B5-3AB821C1F3C3}" type="pres">
      <dgm:prSet presAssocID="{B701A535-B3BB-4CF3-AB57-9A2EAB5392C2}" presName="Parent1" presStyleLbl="revTx" presStyleIdx="0" presStyleCnt="0">
        <dgm:presLayoutVars>
          <dgm:chMax val="1"/>
          <dgm:chPref val="1"/>
          <dgm:bulletEnabled val="1"/>
        </dgm:presLayoutVars>
      </dgm:prSet>
      <dgm:spPr/>
    </dgm:pt>
  </dgm:ptLst>
  <dgm:cxnLst>
    <dgm:cxn modelId="{3D0BC611-E605-4254-AD3E-E0D3C484919A}" type="presOf" srcId="{F8987ACE-5630-4470-BD03-A33D2A3C0A38}" destId="{271BCDBE-82D7-4FB3-9F92-9C4B5F51D5B4}" srcOrd="0" destOrd="0" presId="urn:microsoft.com/office/officeart/2011/layout/CircleProcess"/>
    <dgm:cxn modelId="{9616901F-71BC-4C6C-A491-206F3FAB3EC0}" type="presOf" srcId="{9A94DC6C-D733-416E-B8D7-B9934DA69F0D}" destId="{44B8FDC5-9A29-4E4E-99BB-1068650A8368}" srcOrd="1" destOrd="0" presId="urn:microsoft.com/office/officeart/2011/layout/CircleProcess"/>
    <dgm:cxn modelId="{E27C1C25-375F-4E3F-91FD-2531E3E96744}" type="presOf" srcId="{2BC99174-691D-4596-9722-F93F2281EFB0}" destId="{1951796D-1904-41E5-9B67-535CF9D71421}" srcOrd="1" destOrd="0" presId="urn:microsoft.com/office/officeart/2011/layout/CircleProcess"/>
    <dgm:cxn modelId="{685E3D25-3682-470E-83C1-44EACF41B98E}" srcId="{90B53D4B-44FD-4123-82A2-695E6AA3035D}" destId="{B701A535-B3BB-4CF3-AB57-9A2EAB5392C2}" srcOrd="0" destOrd="0" parTransId="{D0D22499-B054-4398-B219-D5F9A4136434}" sibTransId="{EFB44A5B-A90B-419A-88AA-F465BD96B07C}"/>
    <dgm:cxn modelId="{AD6FD436-B269-47FE-94F6-CFD1EF2ADEAB}" srcId="{90B53D4B-44FD-4123-82A2-695E6AA3035D}" destId="{F8987ACE-5630-4470-BD03-A33D2A3C0A38}" srcOrd="4" destOrd="0" parTransId="{DF3E27D3-8DC2-4ED5-8CBA-6DDAA590D689}" sibTransId="{4AE1670E-A909-42CA-B723-818AE2C88FC4}"/>
    <dgm:cxn modelId="{652D853B-82E3-446A-9C0D-7282CFDB210C}" srcId="{90B53D4B-44FD-4123-82A2-695E6AA3035D}" destId="{5BA0A89C-3AFC-40BE-A6B9-1B3D8D2E7277}" srcOrd="5" destOrd="0" parTransId="{F1FBF29C-2839-4027-93F5-024BD10ADC08}" sibTransId="{54172CE4-7AFF-4CAA-97EF-82463A8B09D4}"/>
    <dgm:cxn modelId="{F9713B43-02FC-4481-B2B7-6BE575208121}" type="presOf" srcId="{A88E4892-E83F-4568-914A-D362629A7EB6}" destId="{7CDBFDA7-8BF4-4A12-997C-34846BF76679}" srcOrd="0" destOrd="0" presId="urn:microsoft.com/office/officeart/2011/layout/CircleProcess"/>
    <dgm:cxn modelId="{7D448049-6A8F-4D6B-8BD5-A50DDE258041}" srcId="{90B53D4B-44FD-4123-82A2-695E6AA3035D}" destId="{A88E4892-E83F-4568-914A-D362629A7EB6}" srcOrd="2" destOrd="0" parTransId="{DBF23C08-77DC-4913-8DC3-5FC40432FAAD}" sibTransId="{3638F443-2391-48FA-ADDC-6BA8C49D2139}"/>
    <dgm:cxn modelId="{A501DE55-EE43-4372-93A0-7A5091CEEDD4}" type="presOf" srcId="{29A3EF8F-60BD-4F30-99CD-CCB6B6F0AC15}" destId="{859C5903-57DD-4919-B778-714017D52C63}" srcOrd="1" destOrd="0" presId="urn:microsoft.com/office/officeart/2011/layout/CircleProcess"/>
    <dgm:cxn modelId="{6008C576-13C1-449B-8309-E9EE272A75B0}" type="presOf" srcId="{B701A535-B3BB-4CF3-AB57-9A2EAB5392C2}" destId="{C4491043-5ADA-4F17-B3B5-3AB821C1F3C3}" srcOrd="1" destOrd="0" presId="urn:microsoft.com/office/officeart/2011/layout/CircleProcess"/>
    <dgm:cxn modelId="{57039779-B187-4F66-B176-2570012661A1}" type="presOf" srcId="{F8987ACE-5630-4470-BD03-A33D2A3C0A38}" destId="{53220C1D-B5E4-4507-A26E-1146D28C6AC7}" srcOrd="1" destOrd="0" presId="urn:microsoft.com/office/officeart/2011/layout/CircleProcess"/>
    <dgm:cxn modelId="{61A3037E-2F63-4150-A877-D6D011525CDA}" type="presOf" srcId="{5BA0A89C-3AFC-40BE-A6B9-1B3D8D2E7277}" destId="{BB657B50-0B6A-4D4E-9701-6E52D8BBA239}" srcOrd="0" destOrd="0" presId="urn:microsoft.com/office/officeart/2011/layout/CircleProcess"/>
    <dgm:cxn modelId="{6E5C9F80-01EF-46BC-991F-20403CAC29A3}" srcId="{90B53D4B-44FD-4123-82A2-695E6AA3035D}" destId="{9A94DC6C-D733-416E-B8D7-B9934DA69F0D}" srcOrd="6" destOrd="0" parTransId="{D6E227FA-0101-48CD-B5BC-B20EFD2254E8}" sibTransId="{95C1A7AB-FA56-4DA3-9089-C2366DD3DC49}"/>
    <dgm:cxn modelId="{9DB5A087-1252-4745-A805-A08EEE74DAFD}" srcId="{90B53D4B-44FD-4123-82A2-695E6AA3035D}" destId="{29A3EF8F-60BD-4F30-99CD-CCB6B6F0AC15}" srcOrd="3" destOrd="0" parTransId="{AA062185-FFA7-4B35-86CA-1CAD313B886B}" sibTransId="{23FC036E-D4C3-4E36-AA2A-2E3803DC35ED}"/>
    <dgm:cxn modelId="{4F9E3396-39B7-4D87-9F3C-48E2DDE8E0D6}" type="presOf" srcId="{A88E4892-E83F-4568-914A-D362629A7EB6}" destId="{E649FE25-9A80-40CC-A32F-2A8ECCDDED13}" srcOrd="1" destOrd="0" presId="urn:microsoft.com/office/officeart/2011/layout/CircleProcess"/>
    <dgm:cxn modelId="{1D21C5A3-4F35-4EC6-B8C4-49B9ACD11C99}" type="presOf" srcId="{29A3EF8F-60BD-4F30-99CD-CCB6B6F0AC15}" destId="{DE125E00-81CA-43C4-B157-688C0EC147E1}" srcOrd="0" destOrd="0" presId="urn:microsoft.com/office/officeart/2011/layout/CircleProcess"/>
    <dgm:cxn modelId="{5EE7DFB1-7FFF-4998-B6DC-3DD368D08CB6}" type="presOf" srcId="{5BA0A89C-3AFC-40BE-A6B9-1B3D8D2E7277}" destId="{EAE4DA5C-E8E3-4664-9480-C2B598E896BE}" srcOrd="1" destOrd="0" presId="urn:microsoft.com/office/officeart/2011/layout/CircleProcess"/>
    <dgm:cxn modelId="{335DF5B8-E975-4A3C-B9B7-D06486EA052F}" type="presOf" srcId="{90B53D4B-44FD-4123-82A2-695E6AA3035D}" destId="{FA5C3747-95D7-4EEF-B910-79CFA3FA65DE}" srcOrd="0" destOrd="0" presId="urn:microsoft.com/office/officeart/2011/layout/CircleProcess"/>
    <dgm:cxn modelId="{4105DFB9-D3B9-46C7-8E81-B9825C6C8222}" type="presOf" srcId="{9A94DC6C-D733-416E-B8D7-B9934DA69F0D}" destId="{9EF05061-295F-4896-BF64-765690E7705D}" srcOrd="0" destOrd="0" presId="urn:microsoft.com/office/officeart/2011/layout/CircleProcess"/>
    <dgm:cxn modelId="{5BF771CC-F428-4269-B0BD-5787AA778B45}" type="presOf" srcId="{B701A535-B3BB-4CF3-AB57-9A2EAB5392C2}" destId="{E3B74258-4FEF-46A3-84AE-306F84983173}" srcOrd="0" destOrd="0" presId="urn:microsoft.com/office/officeart/2011/layout/CircleProcess"/>
    <dgm:cxn modelId="{6394E4EA-5494-45B3-9447-E70A1711EBB9}" srcId="{90B53D4B-44FD-4123-82A2-695E6AA3035D}" destId="{2BC99174-691D-4596-9722-F93F2281EFB0}" srcOrd="1" destOrd="0" parTransId="{E0C4C4FF-9799-4D4E-A8DF-61C036AB84B8}" sibTransId="{27454B71-E937-4FFB-9D1F-63F5FFE9C736}"/>
    <dgm:cxn modelId="{5FA0F9EF-B7BD-4BE1-9BB9-5938AACEBE3C}" type="presOf" srcId="{2BC99174-691D-4596-9722-F93F2281EFB0}" destId="{31C2764C-DD65-4430-B84D-4CD9E0EB4F2A}" srcOrd="0" destOrd="0" presId="urn:microsoft.com/office/officeart/2011/layout/CircleProcess"/>
    <dgm:cxn modelId="{7D979FB5-3591-4EFA-BBC0-F8EEC0381D56}" type="presParOf" srcId="{FA5C3747-95D7-4EEF-B910-79CFA3FA65DE}" destId="{F3988DBA-C3B4-4560-BC86-7518BB6BF8A5}" srcOrd="0" destOrd="0" presId="urn:microsoft.com/office/officeart/2011/layout/CircleProcess"/>
    <dgm:cxn modelId="{97245B30-F84B-4E99-B221-764EC9400911}" type="presParOf" srcId="{F3988DBA-C3B4-4560-BC86-7518BB6BF8A5}" destId="{FE643BF2-EB55-4AB2-84A1-6EE2021F5158}" srcOrd="0" destOrd="0" presId="urn:microsoft.com/office/officeart/2011/layout/CircleProcess"/>
    <dgm:cxn modelId="{38E9D6D0-9E80-4AF0-86F7-B491863ACA02}" type="presParOf" srcId="{FA5C3747-95D7-4EEF-B910-79CFA3FA65DE}" destId="{FC93D87D-AB8A-42E7-9BCD-6597B7563E0F}" srcOrd="1" destOrd="0" presId="urn:microsoft.com/office/officeart/2011/layout/CircleProcess"/>
    <dgm:cxn modelId="{9DF0117F-4E88-4E48-841C-7165F88EFD9D}" type="presParOf" srcId="{FC93D87D-AB8A-42E7-9BCD-6597B7563E0F}" destId="{9EF05061-295F-4896-BF64-765690E7705D}" srcOrd="0" destOrd="0" presId="urn:microsoft.com/office/officeart/2011/layout/CircleProcess"/>
    <dgm:cxn modelId="{7CA2DCBA-841D-4F33-9A57-7FBFF3A8A4D5}" type="presParOf" srcId="{FA5C3747-95D7-4EEF-B910-79CFA3FA65DE}" destId="{44B8FDC5-9A29-4E4E-99BB-1068650A8368}" srcOrd="2" destOrd="0" presId="urn:microsoft.com/office/officeart/2011/layout/CircleProcess"/>
    <dgm:cxn modelId="{FD181B76-6DBA-44BA-AEAC-FC5613F8B7BD}" type="presParOf" srcId="{FA5C3747-95D7-4EEF-B910-79CFA3FA65DE}" destId="{E29E3077-50DD-4677-A4D8-2DD799E296A5}" srcOrd="3" destOrd="0" presId="urn:microsoft.com/office/officeart/2011/layout/CircleProcess"/>
    <dgm:cxn modelId="{3DA37AE2-B11C-4C93-83D7-9C0C7AD00168}" type="presParOf" srcId="{E29E3077-50DD-4677-A4D8-2DD799E296A5}" destId="{9B756360-67A7-4CBF-99EE-C5AA183C1334}" srcOrd="0" destOrd="0" presId="urn:microsoft.com/office/officeart/2011/layout/CircleProcess"/>
    <dgm:cxn modelId="{EEF0862C-3F9F-41DD-A65F-CC9D91081312}" type="presParOf" srcId="{FA5C3747-95D7-4EEF-B910-79CFA3FA65DE}" destId="{4A95F522-3920-4E36-8F24-6AD7F5E108CE}" srcOrd="4" destOrd="0" presId="urn:microsoft.com/office/officeart/2011/layout/CircleProcess"/>
    <dgm:cxn modelId="{A2573718-C614-49BD-8A50-74760C06F369}" type="presParOf" srcId="{4A95F522-3920-4E36-8F24-6AD7F5E108CE}" destId="{BB657B50-0B6A-4D4E-9701-6E52D8BBA239}" srcOrd="0" destOrd="0" presId="urn:microsoft.com/office/officeart/2011/layout/CircleProcess"/>
    <dgm:cxn modelId="{E11FC768-F934-4603-A5C0-FECBB97A41D3}" type="presParOf" srcId="{FA5C3747-95D7-4EEF-B910-79CFA3FA65DE}" destId="{EAE4DA5C-E8E3-4664-9480-C2B598E896BE}" srcOrd="5" destOrd="0" presId="urn:microsoft.com/office/officeart/2011/layout/CircleProcess"/>
    <dgm:cxn modelId="{CDE9FA09-E94A-47B5-9D0F-26FAD8A4B315}" type="presParOf" srcId="{FA5C3747-95D7-4EEF-B910-79CFA3FA65DE}" destId="{7A61F0A4-0E34-41D5-A6FE-B444120D93C1}" srcOrd="6" destOrd="0" presId="urn:microsoft.com/office/officeart/2011/layout/CircleProcess"/>
    <dgm:cxn modelId="{059D729B-D245-4CCE-8A08-220021EC6D09}" type="presParOf" srcId="{7A61F0A4-0E34-41D5-A6FE-B444120D93C1}" destId="{A671BC2F-6D88-4C05-975E-83B16D48B330}" srcOrd="0" destOrd="0" presId="urn:microsoft.com/office/officeart/2011/layout/CircleProcess"/>
    <dgm:cxn modelId="{76A5C71A-B735-440D-B3DC-0F6049BDD8D6}" type="presParOf" srcId="{FA5C3747-95D7-4EEF-B910-79CFA3FA65DE}" destId="{7E942757-37D6-4290-AC94-05B7C35A1F4B}" srcOrd="7" destOrd="0" presId="urn:microsoft.com/office/officeart/2011/layout/CircleProcess"/>
    <dgm:cxn modelId="{9985AC20-702C-4F75-BFDC-38DC7E2AFAB8}" type="presParOf" srcId="{7E942757-37D6-4290-AC94-05B7C35A1F4B}" destId="{271BCDBE-82D7-4FB3-9F92-9C4B5F51D5B4}" srcOrd="0" destOrd="0" presId="urn:microsoft.com/office/officeart/2011/layout/CircleProcess"/>
    <dgm:cxn modelId="{605CF487-190E-4674-8292-51972C9782D3}" type="presParOf" srcId="{FA5C3747-95D7-4EEF-B910-79CFA3FA65DE}" destId="{53220C1D-B5E4-4507-A26E-1146D28C6AC7}" srcOrd="8" destOrd="0" presId="urn:microsoft.com/office/officeart/2011/layout/CircleProcess"/>
    <dgm:cxn modelId="{2E322557-390B-49F3-A9C3-84A5F2726557}" type="presParOf" srcId="{FA5C3747-95D7-4EEF-B910-79CFA3FA65DE}" destId="{B0A933A5-CC2B-470C-8AB4-6722228B0D75}" srcOrd="9" destOrd="0" presId="urn:microsoft.com/office/officeart/2011/layout/CircleProcess"/>
    <dgm:cxn modelId="{8B14EDA4-C44D-4014-AFF4-F60AD3CC36F5}" type="presParOf" srcId="{B0A933A5-CC2B-470C-8AB4-6722228B0D75}" destId="{D0D8D72F-17A4-43F5-A475-E5F5EBB57253}" srcOrd="0" destOrd="0" presId="urn:microsoft.com/office/officeart/2011/layout/CircleProcess"/>
    <dgm:cxn modelId="{D9A0BC8F-6437-42C5-BA95-D117B5395702}" type="presParOf" srcId="{FA5C3747-95D7-4EEF-B910-79CFA3FA65DE}" destId="{88ABA98B-4CF2-4751-912F-E242851A45F3}" srcOrd="10" destOrd="0" presId="urn:microsoft.com/office/officeart/2011/layout/CircleProcess"/>
    <dgm:cxn modelId="{B5C34964-1524-4AD5-868F-7CB8F97E5F81}" type="presParOf" srcId="{88ABA98B-4CF2-4751-912F-E242851A45F3}" destId="{DE125E00-81CA-43C4-B157-688C0EC147E1}" srcOrd="0" destOrd="0" presId="urn:microsoft.com/office/officeart/2011/layout/CircleProcess"/>
    <dgm:cxn modelId="{76EEB13A-1E76-4AD2-8166-98589A453B56}" type="presParOf" srcId="{FA5C3747-95D7-4EEF-B910-79CFA3FA65DE}" destId="{859C5903-57DD-4919-B778-714017D52C63}" srcOrd="11" destOrd="0" presId="urn:microsoft.com/office/officeart/2011/layout/CircleProcess"/>
    <dgm:cxn modelId="{FA8841D2-F133-497C-B71A-9B2E4ABD55BE}" type="presParOf" srcId="{FA5C3747-95D7-4EEF-B910-79CFA3FA65DE}" destId="{C58462CB-54F8-4266-92DB-6F018301AC0D}" srcOrd="12" destOrd="0" presId="urn:microsoft.com/office/officeart/2011/layout/CircleProcess"/>
    <dgm:cxn modelId="{0B84B1C4-7B19-445E-B98E-611F7D607E86}" type="presParOf" srcId="{C58462CB-54F8-4266-92DB-6F018301AC0D}" destId="{8F5019DD-6DB5-4DB7-98B6-97A526F9E807}" srcOrd="0" destOrd="0" presId="urn:microsoft.com/office/officeart/2011/layout/CircleProcess"/>
    <dgm:cxn modelId="{D571FF51-007F-4EA4-AE76-3CC465956FB3}" type="presParOf" srcId="{FA5C3747-95D7-4EEF-B910-79CFA3FA65DE}" destId="{314579E7-8302-40FC-AF33-EC331C3C602D}" srcOrd="13" destOrd="0" presId="urn:microsoft.com/office/officeart/2011/layout/CircleProcess"/>
    <dgm:cxn modelId="{49D2B8AC-66EA-447B-8577-04C43B4D6E7C}" type="presParOf" srcId="{314579E7-8302-40FC-AF33-EC331C3C602D}" destId="{7CDBFDA7-8BF4-4A12-997C-34846BF76679}" srcOrd="0" destOrd="0" presId="urn:microsoft.com/office/officeart/2011/layout/CircleProcess"/>
    <dgm:cxn modelId="{71817078-5C77-4126-896D-B5E15862D0A3}" type="presParOf" srcId="{FA5C3747-95D7-4EEF-B910-79CFA3FA65DE}" destId="{E649FE25-9A80-40CC-A32F-2A8ECCDDED13}" srcOrd="14" destOrd="0" presId="urn:microsoft.com/office/officeart/2011/layout/CircleProcess"/>
    <dgm:cxn modelId="{999D9EEE-0C82-46A4-9E9D-DF277CC859F3}" type="presParOf" srcId="{FA5C3747-95D7-4EEF-B910-79CFA3FA65DE}" destId="{3C48C3B0-CD10-4597-9AB7-063384731748}" srcOrd="15" destOrd="0" presId="urn:microsoft.com/office/officeart/2011/layout/CircleProcess"/>
    <dgm:cxn modelId="{6F964F30-CB17-4E5C-A276-1DE8F335A9AD}" type="presParOf" srcId="{3C48C3B0-CD10-4597-9AB7-063384731748}" destId="{CC86CDB8-B70C-4937-8FFA-83A21EB7DAFF}" srcOrd="0" destOrd="0" presId="urn:microsoft.com/office/officeart/2011/layout/CircleProcess"/>
    <dgm:cxn modelId="{13CB2F8F-2054-43D0-B2C5-209565CC879F}" type="presParOf" srcId="{FA5C3747-95D7-4EEF-B910-79CFA3FA65DE}" destId="{128C2319-EADD-4213-98D0-BA2C1EF10092}" srcOrd="16" destOrd="0" presId="urn:microsoft.com/office/officeart/2011/layout/CircleProcess"/>
    <dgm:cxn modelId="{D9128912-C1AF-4FF9-A2C3-505CB20CA557}" type="presParOf" srcId="{128C2319-EADD-4213-98D0-BA2C1EF10092}" destId="{31C2764C-DD65-4430-B84D-4CD9E0EB4F2A}" srcOrd="0" destOrd="0" presId="urn:microsoft.com/office/officeart/2011/layout/CircleProcess"/>
    <dgm:cxn modelId="{C3BFAA05-172E-499A-B36D-97DCC531FD69}" type="presParOf" srcId="{FA5C3747-95D7-4EEF-B910-79CFA3FA65DE}" destId="{1951796D-1904-41E5-9B67-535CF9D71421}" srcOrd="17" destOrd="0" presId="urn:microsoft.com/office/officeart/2011/layout/CircleProcess"/>
    <dgm:cxn modelId="{94E927EE-3B93-4F87-BD8F-3185F00F7A6E}" type="presParOf" srcId="{FA5C3747-95D7-4EEF-B910-79CFA3FA65DE}" destId="{F226F2E9-084B-4014-9DAC-2D6717CDA0FA}" srcOrd="18" destOrd="0" presId="urn:microsoft.com/office/officeart/2011/layout/CircleProcess"/>
    <dgm:cxn modelId="{4F6D2B6D-4C5B-41E6-97A2-789BF6F9B179}" type="presParOf" srcId="{F226F2E9-084B-4014-9DAC-2D6717CDA0FA}" destId="{ADCCCBE9-C0BA-4989-8D70-26DC92E67986}" srcOrd="0" destOrd="0" presId="urn:microsoft.com/office/officeart/2011/layout/CircleProcess"/>
    <dgm:cxn modelId="{4BEB3EEA-0B4E-4B28-A7EF-4483F912D83B}" type="presParOf" srcId="{FA5C3747-95D7-4EEF-B910-79CFA3FA65DE}" destId="{8BE0E925-2DCF-42B5-8E2C-1D10D473BBE9}" srcOrd="19" destOrd="0" presId="urn:microsoft.com/office/officeart/2011/layout/CircleProcess"/>
    <dgm:cxn modelId="{64CE08A5-82D4-4256-BAB9-CA4F797A3946}" type="presParOf" srcId="{8BE0E925-2DCF-42B5-8E2C-1D10D473BBE9}" destId="{E3B74258-4FEF-46A3-84AE-306F84983173}" srcOrd="0" destOrd="0" presId="urn:microsoft.com/office/officeart/2011/layout/CircleProcess"/>
    <dgm:cxn modelId="{844E1F5E-509B-4EE3-BEB0-E27557B19789}" type="presParOf" srcId="{FA5C3747-95D7-4EEF-B910-79CFA3FA65DE}" destId="{C4491043-5ADA-4F17-B3B5-3AB821C1F3C3}" srcOrd="20" destOrd="0" presId="urn:microsoft.com/office/officeart/2011/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643BF2-EB55-4AB2-84A1-6EE2021F5158}">
      <dsp:nvSpPr>
        <dsp:cNvPr id="0" name=""/>
        <dsp:cNvSpPr/>
      </dsp:nvSpPr>
      <dsp:spPr>
        <a:xfrm>
          <a:off x="8029384" y="450477"/>
          <a:ext cx="1193890" cy="1193525"/>
        </a:xfrm>
        <a:prstGeom prst="ellipse">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EF05061-295F-4896-BF64-765690E7705D}">
      <dsp:nvSpPr>
        <dsp:cNvPr id="0" name=""/>
        <dsp:cNvSpPr/>
      </dsp:nvSpPr>
      <dsp:spPr>
        <a:xfrm>
          <a:off x="8069945" y="490268"/>
          <a:ext cx="1113651" cy="1113942"/>
        </a:xfrm>
        <a:prstGeom prst="ellipse">
          <a:avLst/>
        </a:prstGeom>
        <a:solidFill>
          <a:schemeClr val="lt1">
            <a:alpha val="90000"/>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GB" sz="900" b="1" i="0" kern="1200">
              <a:latin typeface="WORK SANS BOLD ROMAN" pitchFamily="2" charset="77"/>
            </a:rPr>
            <a:t>Deployment</a:t>
          </a:r>
          <a:endParaRPr lang="en-AU" sz="900" b="1" i="0" kern="1200">
            <a:latin typeface="WORK SANS BOLD ROMAN" pitchFamily="2" charset="77"/>
          </a:endParaRPr>
        </a:p>
      </dsp:txBody>
      <dsp:txXfrm>
        <a:off x="8228660" y="649433"/>
        <a:ext cx="795339" cy="795613"/>
      </dsp:txXfrm>
    </dsp:sp>
    <dsp:sp modelId="{9B756360-67A7-4CBF-99EE-C5AA183C1334}">
      <dsp:nvSpPr>
        <dsp:cNvPr id="0" name=""/>
        <dsp:cNvSpPr/>
      </dsp:nvSpPr>
      <dsp:spPr>
        <a:xfrm rot="2700000">
          <a:off x="6796409" y="450343"/>
          <a:ext cx="1193583" cy="1193583"/>
        </a:xfrm>
        <a:prstGeom prst="teardrop">
          <a:avLst>
            <a:gd name="adj" fmla="val 100000"/>
          </a:avLst>
        </a:prstGeom>
        <a:solidFill>
          <a:schemeClr val="accent1">
            <a:shade val="80000"/>
            <a:hueOff val="-124202"/>
            <a:satOff val="-769"/>
            <a:lumOff val="554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657B50-0B6A-4D4E-9701-6E52D8BBA239}">
      <dsp:nvSpPr>
        <dsp:cNvPr id="0" name=""/>
        <dsp:cNvSpPr/>
      </dsp:nvSpPr>
      <dsp:spPr>
        <a:xfrm>
          <a:off x="6836375" y="490268"/>
          <a:ext cx="1113651" cy="1113942"/>
        </a:xfrm>
        <a:prstGeom prst="ellipse">
          <a:avLst/>
        </a:prstGeom>
        <a:solidFill>
          <a:schemeClr val="lt1">
            <a:alpha val="90000"/>
            <a:hueOff val="0"/>
            <a:satOff val="0"/>
            <a:lumOff val="0"/>
            <a:alphaOff val="0"/>
          </a:schemeClr>
        </a:solidFill>
        <a:ln w="12700" cap="flat" cmpd="sng" algn="ctr">
          <a:solidFill>
            <a:schemeClr val="accent1">
              <a:shade val="80000"/>
              <a:hueOff val="-124202"/>
              <a:satOff val="-769"/>
              <a:lumOff val="554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ClrTx/>
            <a:buSzPct val="75000"/>
            <a:buNone/>
          </a:pPr>
          <a:r>
            <a:rPr lang="en-GB" sz="900" b="1" i="0" kern="1200">
              <a:latin typeface="WORK SANS BOLD ROMAN" pitchFamily="2" charset="77"/>
            </a:rPr>
            <a:t>Contracting</a:t>
          </a:r>
          <a:endParaRPr lang="en-AU" sz="900" b="1" i="0" kern="1200">
            <a:latin typeface="WORK SANS BOLD ROMAN" pitchFamily="2" charset="77"/>
          </a:endParaRPr>
        </a:p>
      </dsp:txBody>
      <dsp:txXfrm>
        <a:off x="6995090" y="649433"/>
        <a:ext cx="795339" cy="795613"/>
      </dsp:txXfrm>
    </dsp:sp>
    <dsp:sp modelId="{A671BC2F-6D88-4C05-975E-83B16D48B330}">
      <dsp:nvSpPr>
        <dsp:cNvPr id="0" name=""/>
        <dsp:cNvSpPr/>
      </dsp:nvSpPr>
      <dsp:spPr>
        <a:xfrm rot="2700000">
          <a:off x="5563721" y="450343"/>
          <a:ext cx="1193583" cy="1193583"/>
        </a:xfrm>
        <a:prstGeom prst="teardrop">
          <a:avLst>
            <a:gd name="adj" fmla="val 100000"/>
          </a:avLst>
        </a:prstGeom>
        <a:solidFill>
          <a:schemeClr val="accent1">
            <a:shade val="80000"/>
            <a:hueOff val="-248404"/>
            <a:satOff val="-1537"/>
            <a:lumOff val="1109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71BCDBE-82D7-4FB3-9F92-9C4B5F51D5B4}">
      <dsp:nvSpPr>
        <dsp:cNvPr id="0" name=""/>
        <dsp:cNvSpPr/>
      </dsp:nvSpPr>
      <dsp:spPr>
        <a:xfrm>
          <a:off x="5602806" y="490268"/>
          <a:ext cx="1113651" cy="1113942"/>
        </a:xfrm>
        <a:prstGeom prst="ellipse">
          <a:avLst/>
        </a:prstGeom>
        <a:solidFill>
          <a:schemeClr val="lt1">
            <a:alpha val="90000"/>
            <a:hueOff val="0"/>
            <a:satOff val="0"/>
            <a:lumOff val="0"/>
            <a:alphaOff val="0"/>
          </a:schemeClr>
        </a:solidFill>
        <a:ln w="12700" cap="flat" cmpd="sng" algn="ctr">
          <a:solidFill>
            <a:schemeClr val="accent1">
              <a:shade val="80000"/>
              <a:hueOff val="-248404"/>
              <a:satOff val="-1537"/>
              <a:lumOff val="1109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ClrTx/>
            <a:buSzPct val="75000"/>
            <a:buNone/>
          </a:pPr>
          <a:r>
            <a:rPr lang="en-GB" sz="900" b="1" i="0" kern="1200">
              <a:latin typeface="WORK SANS BOLD ROMAN" pitchFamily="2" charset="77"/>
            </a:rPr>
            <a:t>Commercial Structuring</a:t>
          </a:r>
          <a:endParaRPr lang="en-AU" sz="900" b="1" i="0" kern="1200">
            <a:latin typeface="WORK SANS BOLD ROMAN" pitchFamily="2" charset="77"/>
          </a:endParaRPr>
        </a:p>
      </dsp:txBody>
      <dsp:txXfrm>
        <a:off x="5762403" y="649433"/>
        <a:ext cx="795339" cy="795613"/>
      </dsp:txXfrm>
    </dsp:sp>
    <dsp:sp modelId="{D0D8D72F-17A4-43F5-A475-E5F5EBB57253}">
      <dsp:nvSpPr>
        <dsp:cNvPr id="0" name=""/>
        <dsp:cNvSpPr/>
      </dsp:nvSpPr>
      <dsp:spPr>
        <a:xfrm rot="2700000">
          <a:off x="4330152" y="450343"/>
          <a:ext cx="1193583" cy="1193583"/>
        </a:xfrm>
        <a:prstGeom prst="teardrop">
          <a:avLst>
            <a:gd name="adj" fmla="val 100000"/>
          </a:avLst>
        </a:prstGeom>
        <a:solidFill>
          <a:schemeClr val="accent1">
            <a:shade val="80000"/>
            <a:hueOff val="-372606"/>
            <a:satOff val="-2306"/>
            <a:lumOff val="166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E125E00-81CA-43C4-B157-688C0EC147E1}">
      <dsp:nvSpPr>
        <dsp:cNvPr id="0" name=""/>
        <dsp:cNvSpPr/>
      </dsp:nvSpPr>
      <dsp:spPr>
        <a:xfrm>
          <a:off x="4370118" y="490268"/>
          <a:ext cx="1113651" cy="1113942"/>
        </a:xfrm>
        <a:prstGeom prst="ellipse">
          <a:avLst/>
        </a:prstGeom>
        <a:solidFill>
          <a:schemeClr val="lt1">
            <a:alpha val="90000"/>
            <a:hueOff val="0"/>
            <a:satOff val="0"/>
            <a:lumOff val="0"/>
            <a:alphaOff val="0"/>
          </a:schemeClr>
        </a:solidFill>
        <a:ln w="12700" cap="flat" cmpd="sng" algn="ctr">
          <a:solidFill>
            <a:schemeClr val="accent1">
              <a:shade val="80000"/>
              <a:hueOff val="-372606"/>
              <a:satOff val="-2306"/>
              <a:lumOff val="1664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ClrTx/>
            <a:buSzPct val="75000"/>
            <a:buNone/>
          </a:pPr>
          <a:r>
            <a:rPr lang="en-GB" sz="900" b="1" i="0" kern="1200" dirty="0">
              <a:latin typeface="WORK SANS BOLD ROMAN" pitchFamily="2" charset="77"/>
            </a:rPr>
            <a:t>Feasibility Assessment</a:t>
          </a:r>
          <a:endParaRPr lang="en-AU" sz="900" b="1" i="0" kern="1200" dirty="0">
            <a:latin typeface="WORK SANS BOLD ROMAN" pitchFamily="2" charset="77"/>
          </a:endParaRPr>
        </a:p>
      </dsp:txBody>
      <dsp:txXfrm>
        <a:off x="4528833" y="649433"/>
        <a:ext cx="795339" cy="795613"/>
      </dsp:txXfrm>
    </dsp:sp>
    <dsp:sp modelId="{8F5019DD-6DB5-4DB7-98B6-97A526F9E807}">
      <dsp:nvSpPr>
        <dsp:cNvPr id="0" name=""/>
        <dsp:cNvSpPr/>
      </dsp:nvSpPr>
      <dsp:spPr>
        <a:xfrm rot="2700000">
          <a:off x="3096582" y="450343"/>
          <a:ext cx="1193583" cy="1193583"/>
        </a:xfrm>
        <a:prstGeom prst="teardrop">
          <a:avLst>
            <a:gd name="adj" fmla="val 100000"/>
          </a:avLst>
        </a:prstGeom>
        <a:solidFill>
          <a:schemeClr val="accent1">
            <a:shade val="80000"/>
            <a:hueOff val="-496808"/>
            <a:satOff val="-3075"/>
            <a:lumOff val="2218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DBFDA7-8BF4-4A12-997C-34846BF76679}">
      <dsp:nvSpPr>
        <dsp:cNvPr id="0" name=""/>
        <dsp:cNvSpPr/>
      </dsp:nvSpPr>
      <dsp:spPr>
        <a:xfrm>
          <a:off x="3136548" y="490268"/>
          <a:ext cx="1113651" cy="1113942"/>
        </a:xfrm>
        <a:prstGeom prst="ellipse">
          <a:avLst/>
        </a:prstGeom>
        <a:solidFill>
          <a:schemeClr val="lt1">
            <a:alpha val="90000"/>
            <a:hueOff val="0"/>
            <a:satOff val="0"/>
            <a:lumOff val="0"/>
            <a:alphaOff val="0"/>
          </a:schemeClr>
        </a:solidFill>
        <a:ln w="12700" cap="flat" cmpd="sng" algn="ctr">
          <a:solidFill>
            <a:schemeClr val="accent1">
              <a:shade val="80000"/>
              <a:hueOff val="-496808"/>
              <a:satOff val="-3075"/>
              <a:lumOff val="2218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ClrTx/>
            <a:buSzPct val="75000"/>
            <a:buNone/>
          </a:pPr>
          <a:r>
            <a:rPr lang="en-GB" sz="900" b="1" i="0" kern="1200" dirty="0">
              <a:latin typeface="WORK SANS BOLD ROMAN" pitchFamily="2" charset="77"/>
            </a:rPr>
            <a:t>Shortlisting</a:t>
          </a:r>
          <a:endParaRPr lang="en-AU" sz="900" b="1" i="0" kern="1200" dirty="0">
            <a:latin typeface="WORK SANS BOLD ROMAN" pitchFamily="2" charset="77"/>
          </a:endParaRPr>
        </a:p>
      </dsp:txBody>
      <dsp:txXfrm>
        <a:off x="3295263" y="649433"/>
        <a:ext cx="795339" cy="795613"/>
      </dsp:txXfrm>
    </dsp:sp>
    <dsp:sp modelId="{CC86CDB8-B70C-4937-8FFA-83A21EB7DAFF}">
      <dsp:nvSpPr>
        <dsp:cNvPr id="0" name=""/>
        <dsp:cNvSpPr/>
      </dsp:nvSpPr>
      <dsp:spPr>
        <a:xfrm rot="2700000">
          <a:off x="1863894" y="450343"/>
          <a:ext cx="1193583" cy="1193583"/>
        </a:xfrm>
        <a:prstGeom prst="teardrop">
          <a:avLst>
            <a:gd name="adj" fmla="val 100000"/>
          </a:avLst>
        </a:prstGeom>
        <a:solidFill>
          <a:schemeClr val="accent1">
            <a:shade val="80000"/>
            <a:hueOff val="-621010"/>
            <a:satOff val="-3843"/>
            <a:lumOff val="2773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1C2764C-DD65-4430-B84D-4CD9E0EB4F2A}">
      <dsp:nvSpPr>
        <dsp:cNvPr id="0" name=""/>
        <dsp:cNvSpPr/>
      </dsp:nvSpPr>
      <dsp:spPr>
        <a:xfrm>
          <a:off x="1902979" y="490268"/>
          <a:ext cx="1113651" cy="1113942"/>
        </a:xfrm>
        <a:prstGeom prst="ellipse">
          <a:avLst/>
        </a:prstGeom>
        <a:solidFill>
          <a:schemeClr val="lt1">
            <a:alpha val="90000"/>
            <a:hueOff val="0"/>
            <a:satOff val="0"/>
            <a:lumOff val="0"/>
            <a:alphaOff val="0"/>
          </a:schemeClr>
        </a:solidFill>
        <a:ln w="12700" cap="flat" cmpd="sng" algn="ctr">
          <a:solidFill>
            <a:schemeClr val="accent1">
              <a:shade val="80000"/>
              <a:hueOff val="-621010"/>
              <a:satOff val="-3843"/>
              <a:lumOff val="2773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ClrTx/>
            <a:buSzPct val="75000"/>
            <a:buNone/>
          </a:pPr>
          <a:r>
            <a:rPr lang="en-GB" sz="900" b="1" i="0" kern="1200" dirty="0">
              <a:latin typeface="WORK SANS BOLD ROMAN" pitchFamily="2" charset="77"/>
            </a:rPr>
            <a:t>One-to-One Clarification Session</a:t>
          </a:r>
          <a:endParaRPr lang="en-AU" sz="900" b="1" i="0" kern="1200" dirty="0">
            <a:latin typeface="WORK SANS BOLD ROMAN" pitchFamily="2" charset="77"/>
          </a:endParaRPr>
        </a:p>
      </dsp:txBody>
      <dsp:txXfrm>
        <a:off x="2062576" y="649433"/>
        <a:ext cx="795339" cy="795613"/>
      </dsp:txXfrm>
    </dsp:sp>
    <dsp:sp modelId="{ADCCCBE9-C0BA-4989-8D70-26DC92E67986}">
      <dsp:nvSpPr>
        <dsp:cNvPr id="0" name=""/>
        <dsp:cNvSpPr/>
      </dsp:nvSpPr>
      <dsp:spPr>
        <a:xfrm rot="2700000">
          <a:off x="630325" y="450343"/>
          <a:ext cx="1193583" cy="1193583"/>
        </a:xfrm>
        <a:prstGeom prst="teardrop">
          <a:avLst>
            <a:gd name="adj" fmla="val 100000"/>
          </a:avLst>
        </a:prstGeom>
        <a:solidFill>
          <a:schemeClr val="accent1">
            <a:shade val="80000"/>
            <a:hueOff val="-745212"/>
            <a:satOff val="-4612"/>
            <a:lumOff val="332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B74258-4FEF-46A3-84AE-306F84983173}">
      <dsp:nvSpPr>
        <dsp:cNvPr id="0" name=""/>
        <dsp:cNvSpPr/>
      </dsp:nvSpPr>
      <dsp:spPr>
        <a:xfrm>
          <a:off x="670291" y="490268"/>
          <a:ext cx="1113651" cy="1113942"/>
        </a:xfrm>
        <a:prstGeom prst="ellipse">
          <a:avLst/>
        </a:prstGeom>
        <a:solidFill>
          <a:schemeClr val="lt1">
            <a:alpha val="90000"/>
            <a:hueOff val="0"/>
            <a:satOff val="0"/>
            <a:lumOff val="0"/>
            <a:alphaOff val="0"/>
          </a:schemeClr>
        </a:solidFill>
        <a:ln w="12700" cap="flat" cmpd="sng" algn="ctr">
          <a:solidFill>
            <a:schemeClr val="accent1">
              <a:shade val="80000"/>
              <a:hueOff val="-745212"/>
              <a:satOff val="-4612"/>
              <a:lumOff val="3328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GB" sz="900" b="1" i="0" kern="1200">
              <a:latin typeface="WORK SANS BOLD ROMAN" pitchFamily="2" charset="77"/>
            </a:rPr>
            <a:t>EOI Submission </a:t>
          </a:r>
          <a:endParaRPr lang="en-AU" sz="900" b="1" i="0" kern="1200">
            <a:latin typeface="WORK SANS BOLD ROMAN" pitchFamily="2" charset="77"/>
          </a:endParaRPr>
        </a:p>
      </dsp:txBody>
      <dsp:txXfrm>
        <a:off x="829006" y="649433"/>
        <a:ext cx="795339" cy="795613"/>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8B26C5-02C4-3447-A553-F926C4DBF404}" type="datetimeFigureOut">
              <a:rPr lang="en-US" smtClean="0"/>
              <a:t>5/29/26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444FE9-BF5E-DA4A-BD48-428E08CFD987}" type="slidenum">
              <a:rPr lang="en-US" smtClean="0"/>
              <a:t>‹#›</a:t>
            </a:fld>
            <a:endParaRPr lang="en-US"/>
          </a:p>
        </p:txBody>
      </p:sp>
    </p:spTree>
    <p:extLst>
      <p:ext uri="{BB962C8B-B14F-4D97-AF65-F5344CB8AC3E}">
        <p14:creationId xmlns:p14="http://schemas.microsoft.com/office/powerpoint/2010/main" val="3772297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1"/>
        </a:solidFill>
        <a:effectLst/>
      </p:bgPr>
    </p:bg>
    <p:spTree>
      <p:nvGrpSpPr>
        <p:cNvPr id="1" name=""/>
        <p:cNvGrpSpPr/>
        <p:nvPr/>
      </p:nvGrpSpPr>
      <p:grpSpPr>
        <a:xfrm>
          <a:off x="0" y="0"/>
          <a:ext cx="0" cy="0"/>
          <a:chOff x="0" y="0"/>
          <a:chExt cx="0" cy="0"/>
        </a:xfrm>
      </p:grpSpPr>
      <p:sp>
        <p:nvSpPr>
          <p:cNvPr id="7" name="Title 12">
            <a:extLst>
              <a:ext uri="{FF2B5EF4-FFF2-40B4-BE49-F238E27FC236}">
                <a16:creationId xmlns:a16="http://schemas.microsoft.com/office/drawing/2014/main" id="{84E8E841-A7A7-DD02-4E24-05B4A91099BD}"/>
              </a:ext>
            </a:extLst>
          </p:cNvPr>
          <p:cNvSpPr>
            <a:spLocks noGrp="1"/>
          </p:cNvSpPr>
          <p:nvPr>
            <p:ph type="title" hasCustomPrompt="1"/>
          </p:nvPr>
        </p:nvSpPr>
        <p:spPr>
          <a:xfrm>
            <a:off x="1" y="1151533"/>
            <a:ext cx="5657088" cy="1381274"/>
          </a:xfrm>
          <a:prstGeom prst="rect">
            <a:avLst/>
          </a:prstGeom>
        </p:spPr>
        <p:txBody>
          <a:bodyPr/>
          <a:lstStyle>
            <a:lvl1pPr algn="ctr">
              <a:lnSpc>
                <a:spcPct val="100000"/>
              </a:lnSpc>
              <a:defRPr sz="3000">
                <a:solidFill>
                  <a:schemeClr val="bg1"/>
                </a:solidFill>
                <a:latin typeface="Syne" pitchFamily="2" charset="77"/>
              </a:defRPr>
            </a:lvl1pPr>
          </a:lstStyle>
          <a:p>
            <a:r>
              <a:rPr lang="en-GB"/>
              <a:t>Introduction to Zenobē</a:t>
            </a:r>
            <a:endParaRPr lang="en-US"/>
          </a:p>
        </p:txBody>
      </p:sp>
      <p:pic>
        <p:nvPicPr>
          <p:cNvPr id="8" name="Picture 7">
            <a:extLst>
              <a:ext uri="{FF2B5EF4-FFF2-40B4-BE49-F238E27FC236}">
                <a16:creationId xmlns:a16="http://schemas.microsoft.com/office/drawing/2014/main" id="{C7612403-9291-1568-F197-9AA1D997B85E}"/>
              </a:ext>
            </a:extLst>
          </p:cNvPr>
          <p:cNvPicPr>
            <a:picLocks noChangeAspect="1"/>
          </p:cNvPicPr>
          <p:nvPr userDrawn="1"/>
        </p:nvPicPr>
        <p:blipFill rotWithShape="1">
          <a:blip r:embed="rId2"/>
          <a:srcRect l="16418" r="10855"/>
          <a:stretch/>
        </p:blipFill>
        <p:spPr>
          <a:xfrm>
            <a:off x="5657088" y="0"/>
            <a:ext cx="6534912" cy="6858000"/>
          </a:xfrm>
          <a:prstGeom prst="rect">
            <a:avLst/>
          </a:prstGeom>
        </p:spPr>
      </p:pic>
      <p:pic>
        <p:nvPicPr>
          <p:cNvPr id="10" name="Graphic 9">
            <a:extLst>
              <a:ext uri="{FF2B5EF4-FFF2-40B4-BE49-F238E27FC236}">
                <a16:creationId xmlns:a16="http://schemas.microsoft.com/office/drawing/2014/main" id="{662891B8-1C39-9776-A645-F5B83FF4E9D6}"/>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2015673" y="5523007"/>
            <a:ext cx="1625744" cy="366920"/>
          </a:xfrm>
          <a:prstGeom prst="rect">
            <a:avLst/>
          </a:prstGeom>
        </p:spPr>
      </p:pic>
      <p:sp>
        <p:nvSpPr>
          <p:cNvPr id="3" name="Slide Number Placeholder 2">
            <a:extLst>
              <a:ext uri="{FF2B5EF4-FFF2-40B4-BE49-F238E27FC236}">
                <a16:creationId xmlns:a16="http://schemas.microsoft.com/office/drawing/2014/main" id="{5D807A2A-F2C8-E4A6-1D63-E2D436F6D887}"/>
              </a:ext>
            </a:extLst>
          </p:cNvPr>
          <p:cNvSpPr>
            <a:spLocks noGrp="1"/>
          </p:cNvSpPr>
          <p:nvPr>
            <p:ph type="sldNum" sz="quarter" idx="11"/>
          </p:nvPr>
        </p:nvSpPr>
        <p:spPr>
          <a:xfrm>
            <a:off x="9304663" y="6356350"/>
            <a:ext cx="2743200" cy="365125"/>
          </a:xfrm>
          <a:prstGeom prst="rect">
            <a:avLst/>
          </a:prstGeom>
        </p:spPr>
        <p:txBody>
          <a:bodyPr anchor="b"/>
          <a:lstStyle>
            <a:lvl1pPr algn="r">
              <a:defRPr sz="1200">
                <a:solidFill>
                  <a:schemeClr val="bg1"/>
                </a:solidFill>
                <a:latin typeface="WORK SANS REGULAR ROMAN" pitchFamily="2" charset="77"/>
              </a:defRPr>
            </a:lvl1pPr>
          </a:lstStyle>
          <a:p>
            <a:pPr algn="r"/>
            <a:fld id="{E3990394-8350-844A-B501-74386CA2D2B3}" type="slidenum">
              <a:rPr lang="en-GB" smtClean="0"/>
              <a:pPr algn="r"/>
              <a:t>‹#›</a:t>
            </a:fld>
            <a:endParaRPr lang="en-GB"/>
          </a:p>
        </p:txBody>
      </p:sp>
    </p:spTree>
    <p:extLst>
      <p:ext uri="{BB962C8B-B14F-4D97-AF65-F5344CB8AC3E}">
        <p14:creationId xmlns:p14="http://schemas.microsoft.com/office/powerpoint/2010/main" val="19248845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g R Small">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CE6A57DD-E561-2760-4D79-4F3265B8F6BF}"/>
              </a:ext>
            </a:extLst>
          </p:cNvPr>
          <p:cNvSpPr>
            <a:spLocks noGrp="1"/>
          </p:cNvSpPr>
          <p:nvPr>
            <p:ph type="pic" sz="quarter" idx="12"/>
          </p:nvPr>
        </p:nvSpPr>
        <p:spPr>
          <a:xfrm>
            <a:off x="10464800" y="0"/>
            <a:ext cx="1727200" cy="6858000"/>
          </a:xfrm>
          <a:prstGeom prst="rect">
            <a:avLst/>
          </a:prstGeom>
          <a:solidFill>
            <a:schemeClr val="bg2"/>
          </a:solidFill>
        </p:spPr>
        <p:txBody>
          <a:bodyPr/>
          <a:lstStyle/>
          <a:p>
            <a:r>
              <a:rPr lang="en-US"/>
              <a:t>Click icon to add picture</a:t>
            </a:r>
          </a:p>
        </p:txBody>
      </p:sp>
      <p:sp>
        <p:nvSpPr>
          <p:cNvPr id="6" name="Picture Placeholder 21">
            <a:extLst>
              <a:ext uri="{FF2B5EF4-FFF2-40B4-BE49-F238E27FC236}">
                <a16:creationId xmlns:a16="http://schemas.microsoft.com/office/drawing/2014/main" id="{392B8CEC-62B6-93B9-218C-01AC02062EF3}"/>
              </a:ext>
            </a:extLst>
          </p:cNvPr>
          <p:cNvSpPr>
            <a:spLocks noGrp="1"/>
          </p:cNvSpPr>
          <p:nvPr>
            <p:ph type="pic" sz="quarter" idx="13" hasCustomPrompt="1"/>
          </p:nvPr>
        </p:nvSpPr>
        <p:spPr>
          <a:xfrm>
            <a:off x="9942513" y="0"/>
            <a:ext cx="2249488" cy="515155"/>
          </a:xfrm>
          <a:prstGeom prst="rect">
            <a:avLst/>
          </a:prstGeom>
          <a:solidFill>
            <a:schemeClr val="accent1"/>
          </a:solidFill>
        </p:spPr>
        <p:txBody>
          <a:bodyPr lIns="0" tIns="0" rIns="0" bIns="0" anchor="ctr"/>
          <a:lstStyle>
            <a:lvl1pPr marL="0" indent="0" algn="ctr">
              <a:spcBef>
                <a:spcPts val="0"/>
              </a:spcBef>
              <a:buNone/>
              <a:defRPr sz="1500">
                <a:solidFill>
                  <a:schemeClr val="bg1"/>
                </a:solidFill>
                <a:latin typeface="Syne" pitchFamily="2" charset="77"/>
              </a:defRPr>
            </a:lvl1pPr>
          </a:lstStyle>
          <a:p>
            <a:r>
              <a:rPr lang="en-US"/>
              <a:t>+ Section title -</a:t>
            </a:r>
          </a:p>
        </p:txBody>
      </p:sp>
      <p:sp>
        <p:nvSpPr>
          <p:cNvPr id="2" name="Title 12">
            <a:extLst>
              <a:ext uri="{FF2B5EF4-FFF2-40B4-BE49-F238E27FC236}">
                <a16:creationId xmlns:a16="http://schemas.microsoft.com/office/drawing/2014/main" id="{86F85418-D638-C6C2-9AA0-B2D8EF0AFC5E}"/>
              </a:ext>
            </a:extLst>
          </p:cNvPr>
          <p:cNvSpPr>
            <a:spLocks noGrp="1"/>
          </p:cNvSpPr>
          <p:nvPr>
            <p:ph type="title" hasCustomPrompt="1"/>
          </p:nvPr>
        </p:nvSpPr>
        <p:spPr>
          <a:xfrm>
            <a:off x="1185931" y="390882"/>
            <a:ext cx="6258058" cy="948521"/>
          </a:xfrm>
          <a:prstGeom prst="rect">
            <a:avLst/>
          </a:prstGeom>
        </p:spPr>
        <p:txBody>
          <a:bodyPr/>
          <a:lstStyle>
            <a:lvl1pPr>
              <a:lnSpc>
                <a:spcPct val="100000"/>
              </a:lnSpc>
              <a:defRPr sz="3000">
                <a:latin typeface="Syne" pitchFamily="2" charset="77"/>
              </a:defRPr>
            </a:lvl1pPr>
          </a:lstStyle>
          <a:p>
            <a:r>
              <a:rPr lang="en-GB"/>
              <a:t>Headings should use the font ‘Syne’ at font size 30</a:t>
            </a:r>
            <a:endParaRPr lang="en-US"/>
          </a:p>
        </p:txBody>
      </p:sp>
      <p:sp>
        <p:nvSpPr>
          <p:cNvPr id="3" name="Text Placeholder 16">
            <a:extLst>
              <a:ext uri="{FF2B5EF4-FFF2-40B4-BE49-F238E27FC236}">
                <a16:creationId xmlns:a16="http://schemas.microsoft.com/office/drawing/2014/main" id="{9AADF221-1693-4063-5001-9714E9CEB821}"/>
              </a:ext>
            </a:extLst>
          </p:cNvPr>
          <p:cNvSpPr>
            <a:spLocks noGrp="1"/>
          </p:cNvSpPr>
          <p:nvPr>
            <p:ph type="body" sz="quarter" idx="11" hasCustomPrompt="1"/>
          </p:nvPr>
        </p:nvSpPr>
        <p:spPr>
          <a:xfrm>
            <a:off x="1185929" y="1387030"/>
            <a:ext cx="6258059" cy="914400"/>
          </a:xfrm>
          <a:prstGeom prst="rect">
            <a:avLst/>
          </a:prstGeom>
        </p:spPr>
        <p:txBody>
          <a:bodyPr/>
          <a:lstStyle>
            <a:lvl1pPr marL="0" indent="0">
              <a:lnSpc>
                <a:spcPct val="100000"/>
              </a:lnSpc>
              <a:spcBef>
                <a:spcPts val="0"/>
              </a:spcBef>
              <a:buNone/>
              <a:defRPr sz="1500">
                <a:latin typeface="WORK SANS REGULAR ROMAN" pitchFamily="2" charset="77"/>
              </a:defRPr>
            </a:lvl1pPr>
            <a:lvl2pPr marL="457200" indent="0">
              <a:buNone/>
              <a:defRPr sz="1600">
                <a:latin typeface="WORK SANS REGULAR ROMAN" pitchFamily="2" charset="77"/>
              </a:defRPr>
            </a:lvl2pPr>
            <a:lvl3pPr marL="914400" indent="0">
              <a:buNone/>
              <a:defRPr sz="1400">
                <a:latin typeface="WORK SANS REGULAR ROMAN" pitchFamily="2" charset="77"/>
              </a:defRPr>
            </a:lvl3pPr>
            <a:lvl4pPr marL="1371600" indent="0">
              <a:buNone/>
              <a:defRPr sz="1200">
                <a:latin typeface="WORK SANS REGULAR ROMAN" pitchFamily="2" charset="77"/>
              </a:defRPr>
            </a:lvl4pPr>
            <a:lvl5pPr marL="1828800" indent="0">
              <a:buNone/>
              <a:defRPr sz="1200">
                <a:latin typeface="WORK SANS REGULAR ROMAN" pitchFamily="2" charset="77"/>
              </a:defRPr>
            </a:lvl5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Sub-headings should use the font ‘Work Sans’ at font size 15. You can move the sub-heading up, if your main heading is only a single line. </a:t>
            </a:r>
            <a:endParaRPr lang="en-US"/>
          </a:p>
        </p:txBody>
      </p:sp>
      <p:sp>
        <p:nvSpPr>
          <p:cNvPr id="4" name="Slide Number Placeholder 2">
            <a:extLst>
              <a:ext uri="{FF2B5EF4-FFF2-40B4-BE49-F238E27FC236}">
                <a16:creationId xmlns:a16="http://schemas.microsoft.com/office/drawing/2014/main" id="{D5EE60D2-FA1F-6C5F-C088-8AD03035616B}"/>
              </a:ext>
            </a:extLst>
          </p:cNvPr>
          <p:cNvSpPr>
            <a:spLocks noGrp="1"/>
          </p:cNvSpPr>
          <p:nvPr>
            <p:ph type="sldNum" sz="quarter" idx="14"/>
          </p:nvPr>
        </p:nvSpPr>
        <p:spPr>
          <a:xfrm>
            <a:off x="9304663" y="6356350"/>
            <a:ext cx="2743200" cy="365125"/>
          </a:xfrm>
          <a:prstGeom prst="rect">
            <a:avLst/>
          </a:prstGeom>
        </p:spPr>
        <p:txBody>
          <a:bodyPr anchor="b"/>
          <a:lstStyle>
            <a:lvl1pPr algn="r">
              <a:defRPr sz="1200">
                <a:solidFill>
                  <a:schemeClr val="bg1"/>
                </a:solidFill>
                <a:latin typeface="WORK SANS REGULAR ROMAN" pitchFamily="2" charset="77"/>
              </a:defRPr>
            </a:lvl1pPr>
          </a:lstStyle>
          <a:p>
            <a:fld id="{E3990394-8350-844A-B501-74386CA2D2B3}" type="slidenum">
              <a:rPr lang="en-GB" smtClean="0"/>
              <a:pPr/>
              <a:t>‹#›</a:t>
            </a:fld>
            <a:endParaRPr lang="en-GB"/>
          </a:p>
        </p:txBody>
      </p:sp>
    </p:spTree>
    <p:extLst>
      <p:ext uri="{BB962C8B-B14F-4D97-AF65-F5344CB8AC3E}">
        <p14:creationId xmlns:p14="http://schemas.microsoft.com/office/powerpoint/2010/main" val="23620220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g B Big">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CE6A57DD-E561-2760-4D79-4F3265B8F6BF}"/>
              </a:ext>
            </a:extLst>
          </p:cNvPr>
          <p:cNvSpPr>
            <a:spLocks noGrp="1"/>
          </p:cNvSpPr>
          <p:nvPr>
            <p:ph type="pic" sz="quarter" idx="12"/>
          </p:nvPr>
        </p:nvSpPr>
        <p:spPr>
          <a:xfrm>
            <a:off x="772732" y="4607470"/>
            <a:ext cx="11419268" cy="2250529"/>
          </a:xfrm>
          <a:prstGeom prst="rect">
            <a:avLst/>
          </a:prstGeom>
          <a:solidFill>
            <a:schemeClr val="bg2"/>
          </a:solidFill>
        </p:spPr>
        <p:txBody>
          <a:bodyPr/>
          <a:lstStyle/>
          <a:p>
            <a:r>
              <a:rPr lang="en-US"/>
              <a:t>Click icon to add picture</a:t>
            </a:r>
          </a:p>
        </p:txBody>
      </p:sp>
      <p:sp>
        <p:nvSpPr>
          <p:cNvPr id="9" name="Picture Placeholder 21">
            <a:extLst>
              <a:ext uri="{FF2B5EF4-FFF2-40B4-BE49-F238E27FC236}">
                <a16:creationId xmlns:a16="http://schemas.microsoft.com/office/drawing/2014/main" id="{08BBBD1E-3AAF-1B2E-F8F5-BC80D01EBF44}"/>
              </a:ext>
            </a:extLst>
          </p:cNvPr>
          <p:cNvSpPr>
            <a:spLocks noGrp="1"/>
          </p:cNvSpPr>
          <p:nvPr>
            <p:ph type="pic" sz="quarter" idx="13" hasCustomPrompt="1"/>
          </p:nvPr>
        </p:nvSpPr>
        <p:spPr>
          <a:xfrm>
            <a:off x="9942513" y="0"/>
            <a:ext cx="2249488" cy="515155"/>
          </a:xfrm>
          <a:prstGeom prst="rect">
            <a:avLst/>
          </a:prstGeom>
          <a:solidFill>
            <a:schemeClr val="accent1"/>
          </a:solidFill>
        </p:spPr>
        <p:txBody>
          <a:bodyPr lIns="0" tIns="0" rIns="0" bIns="0" anchor="ctr"/>
          <a:lstStyle>
            <a:lvl1pPr marL="0" indent="0" algn="ctr">
              <a:spcBef>
                <a:spcPts val="0"/>
              </a:spcBef>
              <a:buNone/>
              <a:defRPr sz="1500">
                <a:solidFill>
                  <a:schemeClr val="bg1"/>
                </a:solidFill>
                <a:latin typeface="Syne" pitchFamily="2" charset="77"/>
              </a:defRPr>
            </a:lvl1pPr>
          </a:lstStyle>
          <a:p>
            <a:r>
              <a:rPr lang="en-US"/>
              <a:t>+ Section title -</a:t>
            </a:r>
          </a:p>
        </p:txBody>
      </p:sp>
      <p:sp>
        <p:nvSpPr>
          <p:cNvPr id="2" name="Title 12">
            <a:extLst>
              <a:ext uri="{FF2B5EF4-FFF2-40B4-BE49-F238E27FC236}">
                <a16:creationId xmlns:a16="http://schemas.microsoft.com/office/drawing/2014/main" id="{FFA8585A-C1A6-9C3B-BB5E-E86173D0490C}"/>
              </a:ext>
            </a:extLst>
          </p:cNvPr>
          <p:cNvSpPr>
            <a:spLocks noGrp="1"/>
          </p:cNvSpPr>
          <p:nvPr>
            <p:ph type="title" hasCustomPrompt="1"/>
          </p:nvPr>
        </p:nvSpPr>
        <p:spPr>
          <a:xfrm>
            <a:off x="1185931" y="390882"/>
            <a:ext cx="6258058" cy="948521"/>
          </a:xfrm>
          <a:prstGeom prst="rect">
            <a:avLst/>
          </a:prstGeom>
        </p:spPr>
        <p:txBody>
          <a:bodyPr/>
          <a:lstStyle>
            <a:lvl1pPr>
              <a:lnSpc>
                <a:spcPct val="100000"/>
              </a:lnSpc>
              <a:defRPr sz="3000">
                <a:latin typeface="Syne" pitchFamily="2" charset="77"/>
              </a:defRPr>
            </a:lvl1pPr>
          </a:lstStyle>
          <a:p>
            <a:r>
              <a:rPr lang="en-GB"/>
              <a:t>Headings should use the font ‘Syne’ at font size 30</a:t>
            </a:r>
            <a:endParaRPr lang="en-US"/>
          </a:p>
        </p:txBody>
      </p:sp>
      <p:sp>
        <p:nvSpPr>
          <p:cNvPr id="3" name="Text Placeholder 16">
            <a:extLst>
              <a:ext uri="{FF2B5EF4-FFF2-40B4-BE49-F238E27FC236}">
                <a16:creationId xmlns:a16="http://schemas.microsoft.com/office/drawing/2014/main" id="{8A8943F6-B12D-45EB-FD0F-C6E4E72125D9}"/>
              </a:ext>
            </a:extLst>
          </p:cNvPr>
          <p:cNvSpPr>
            <a:spLocks noGrp="1"/>
          </p:cNvSpPr>
          <p:nvPr>
            <p:ph type="body" sz="quarter" idx="11" hasCustomPrompt="1"/>
          </p:nvPr>
        </p:nvSpPr>
        <p:spPr>
          <a:xfrm>
            <a:off x="1185929" y="1387030"/>
            <a:ext cx="6258059" cy="914400"/>
          </a:xfrm>
          <a:prstGeom prst="rect">
            <a:avLst/>
          </a:prstGeom>
        </p:spPr>
        <p:txBody>
          <a:bodyPr/>
          <a:lstStyle>
            <a:lvl1pPr marL="0" indent="0">
              <a:lnSpc>
                <a:spcPct val="100000"/>
              </a:lnSpc>
              <a:spcBef>
                <a:spcPts val="0"/>
              </a:spcBef>
              <a:buNone/>
              <a:defRPr sz="1500">
                <a:latin typeface="WORK SANS REGULAR ROMAN" pitchFamily="2" charset="77"/>
              </a:defRPr>
            </a:lvl1pPr>
            <a:lvl2pPr marL="457200" indent="0">
              <a:buNone/>
              <a:defRPr sz="1600">
                <a:latin typeface="WORK SANS REGULAR ROMAN" pitchFamily="2" charset="77"/>
              </a:defRPr>
            </a:lvl2pPr>
            <a:lvl3pPr marL="914400" indent="0">
              <a:buNone/>
              <a:defRPr sz="1400">
                <a:latin typeface="WORK SANS REGULAR ROMAN" pitchFamily="2" charset="77"/>
              </a:defRPr>
            </a:lvl3pPr>
            <a:lvl4pPr marL="1371600" indent="0">
              <a:buNone/>
              <a:defRPr sz="1200">
                <a:latin typeface="WORK SANS REGULAR ROMAN" pitchFamily="2" charset="77"/>
              </a:defRPr>
            </a:lvl4pPr>
            <a:lvl5pPr marL="1828800" indent="0">
              <a:buNone/>
              <a:defRPr sz="1200">
                <a:latin typeface="WORK SANS REGULAR ROMAN" pitchFamily="2" charset="77"/>
              </a:defRPr>
            </a:lvl5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Sub-headings should use the font ‘Work Sans’ at font size 15. You can move the sub-heading up, if your main heading is only a single line. </a:t>
            </a:r>
            <a:endParaRPr lang="en-US"/>
          </a:p>
        </p:txBody>
      </p:sp>
      <p:sp>
        <p:nvSpPr>
          <p:cNvPr id="4" name="Slide Number Placeholder 2">
            <a:extLst>
              <a:ext uri="{FF2B5EF4-FFF2-40B4-BE49-F238E27FC236}">
                <a16:creationId xmlns:a16="http://schemas.microsoft.com/office/drawing/2014/main" id="{A0383814-DFC5-2492-11C0-1387CC19811A}"/>
              </a:ext>
            </a:extLst>
          </p:cNvPr>
          <p:cNvSpPr>
            <a:spLocks noGrp="1"/>
          </p:cNvSpPr>
          <p:nvPr>
            <p:ph type="sldNum" sz="quarter" idx="14"/>
          </p:nvPr>
        </p:nvSpPr>
        <p:spPr>
          <a:xfrm>
            <a:off x="9304663" y="6356350"/>
            <a:ext cx="2743200" cy="365125"/>
          </a:xfrm>
          <a:prstGeom prst="rect">
            <a:avLst/>
          </a:prstGeom>
        </p:spPr>
        <p:txBody>
          <a:bodyPr anchor="b"/>
          <a:lstStyle>
            <a:lvl1pPr algn="r">
              <a:defRPr sz="1200">
                <a:solidFill>
                  <a:schemeClr val="bg1"/>
                </a:solidFill>
                <a:latin typeface="WORK SANS REGULAR ROMAN" pitchFamily="2" charset="77"/>
              </a:defRPr>
            </a:lvl1pPr>
          </a:lstStyle>
          <a:p>
            <a:fld id="{E3990394-8350-844A-B501-74386CA2D2B3}" type="slidenum">
              <a:rPr lang="en-GB" smtClean="0"/>
              <a:pPr/>
              <a:t>‹#›</a:t>
            </a:fld>
            <a:endParaRPr lang="en-GB"/>
          </a:p>
        </p:txBody>
      </p:sp>
    </p:spTree>
    <p:extLst>
      <p:ext uri="{BB962C8B-B14F-4D97-AF65-F5344CB8AC3E}">
        <p14:creationId xmlns:p14="http://schemas.microsoft.com/office/powerpoint/2010/main" val="21382828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g B Small">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CE6A57DD-E561-2760-4D79-4F3265B8F6BF}"/>
              </a:ext>
            </a:extLst>
          </p:cNvPr>
          <p:cNvSpPr>
            <a:spLocks noGrp="1"/>
          </p:cNvSpPr>
          <p:nvPr>
            <p:ph type="pic" sz="quarter" idx="12"/>
          </p:nvPr>
        </p:nvSpPr>
        <p:spPr>
          <a:xfrm>
            <a:off x="772732" y="5463316"/>
            <a:ext cx="11419268" cy="1394683"/>
          </a:xfrm>
          <a:prstGeom prst="rect">
            <a:avLst/>
          </a:prstGeom>
          <a:solidFill>
            <a:schemeClr val="bg2"/>
          </a:solidFill>
        </p:spPr>
        <p:txBody>
          <a:bodyPr/>
          <a:lstStyle/>
          <a:p>
            <a:r>
              <a:rPr lang="en-US"/>
              <a:t>Click icon to add picture</a:t>
            </a:r>
          </a:p>
        </p:txBody>
      </p:sp>
      <p:sp>
        <p:nvSpPr>
          <p:cNvPr id="9" name="Picture Placeholder 21">
            <a:extLst>
              <a:ext uri="{FF2B5EF4-FFF2-40B4-BE49-F238E27FC236}">
                <a16:creationId xmlns:a16="http://schemas.microsoft.com/office/drawing/2014/main" id="{1B81886F-AAD7-E0C2-FA6C-5AF577DC8947}"/>
              </a:ext>
            </a:extLst>
          </p:cNvPr>
          <p:cNvSpPr>
            <a:spLocks noGrp="1"/>
          </p:cNvSpPr>
          <p:nvPr>
            <p:ph type="pic" sz="quarter" idx="13" hasCustomPrompt="1"/>
          </p:nvPr>
        </p:nvSpPr>
        <p:spPr>
          <a:xfrm>
            <a:off x="9942513" y="0"/>
            <a:ext cx="2249488" cy="515155"/>
          </a:xfrm>
          <a:prstGeom prst="rect">
            <a:avLst/>
          </a:prstGeom>
          <a:solidFill>
            <a:schemeClr val="accent1"/>
          </a:solidFill>
        </p:spPr>
        <p:txBody>
          <a:bodyPr lIns="0" tIns="0" rIns="0" bIns="0" anchor="ctr"/>
          <a:lstStyle>
            <a:lvl1pPr marL="0" indent="0" algn="ctr">
              <a:spcBef>
                <a:spcPts val="0"/>
              </a:spcBef>
              <a:buNone/>
              <a:defRPr sz="1500">
                <a:solidFill>
                  <a:schemeClr val="bg1"/>
                </a:solidFill>
                <a:latin typeface="Syne" pitchFamily="2" charset="77"/>
              </a:defRPr>
            </a:lvl1pPr>
          </a:lstStyle>
          <a:p>
            <a:r>
              <a:rPr lang="en-US"/>
              <a:t>+ Section title -</a:t>
            </a:r>
          </a:p>
        </p:txBody>
      </p:sp>
      <p:sp>
        <p:nvSpPr>
          <p:cNvPr id="2" name="Title 12">
            <a:extLst>
              <a:ext uri="{FF2B5EF4-FFF2-40B4-BE49-F238E27FC236}">
                <a16:creationId xmlns:a16="http://schemas.microsoft.com/office/drawing/2014/main" id="{C8A0FE30-B7A6-162C-666A-DCCCC9338D55}"/>
              </a:ext>
            </a:extLst>
          </p:cNvPr>
          <p:cNvSpPr>
            <a:spLocks noGrp="1"/>
          </p:cNvSpPr>
          <p:nvPr>
            <p:ph type="title" hasCustomPrompt="1"/>
          </p:nvPr>
        </p:nvSpPr>
        <p:spPr>
          <a:xfrm>
            <a:off x="1185931" y="390882"/>
            <a:ext cx="6258058" cy="948521"/>
          </a:xfrm>
          <a:prstGeom prst="rect">
            <a:avLst/>
          </a:prstGeom>
        </p:spPr>
        <p:txBody>
          <a:bodyPr/>
          <a:lstStyle>
            <a:lvl1pPr>
              <a:lnSpc>
                <a:spcPct val="100000"/>
              </a:lnSpc>
              <a:defRPr sz="3000">
                <a:latin typeface="Syne" pitchFamily="2" charset="77"/>
              </a:defRPr>
            </a:lvl1pPr>
          </a:lstStyle>
          <a:p>
            <a:r>
              <a:rPr lang="en-GB"/>
              <a:t>Headings should use the font ‘Syne’ at font size 30</a:t>
            </a:r>
            <a:endParaRPr lang="en-US"/>
          </a:p>
        </p:txBody>
      </p:sp>
      <p:sp>
        <p:nvSpPr>
          <p:cNvPr id="3" name="Text Placeholder 16">
            <a:extLst>
              <a:ext uri="{FF2B5EF4-FFF2-40B4-BE49-F238E27FC236}">
                <a16:creationId xmlns:a16="http://schemas.microsoft.com/office/drawing/2014/main" id="{34EDB59F-80AC-BDDA-450E-18F0E4769DFF}"/>
              </a:ext>
            </a:extLst>
          </p:cNvPr>
          <p:cNvSpPr>
            <a:spLocks noGrp="1"/>
          </p:cNvSpPr>
          <p:nvPr>
            <p:ph type="body" sz="quarter" idx="11" hasCustomPrompt="1"/>
          </p:nvPr>
        </p:nvSpPr>
        <p:spPr>
          <a:xfrm>
            <a:off x="1185929" y="1387030"/>
            <a:ext cx="6258059" cy="914400"/>
          </a:xfrm>
          <a:prstGeom prst="rect">
            <a:avLst/>
          </a:prstGeom>
        </p:spPr>
        <p:txBody>
          <a:bodyPr/>
          <a:lstStyle>
            <a:lvl1pPr marL="0" indent="0">
              <a:lnSpc>
                <a:spcPct val="100000"/>
              </a:lnSpc>
              <a:spcBef>
                <a:spcPts val="0"/>
              </a:spcBef>
              <a:buNone/>
              <a:defRPr sz="1500">
                <a:latin typeface="WORK SANS REGULAR ROMAN" pitchFamily="2" charset="77"/>
              </a:defRPr>
            </a:lvl1pPr>
            <a:lvl2pPr marL="457200" indent="0">
              <a:buNone/>
              <a:defRPr sz="1600">
                <a:latin typeface="WORK SANS REGULAR ROMAN" pitchFamily="2" charset="77"/>
              </a:defRPr>
            </a:lvl2pPr>
            <a:lvl3pPr marL="914400" indent="0">
              <a:buNone/>
              <a:defRPr sz="1400">
                <a:latin typeface="WORK SANS REGULAR ROMAN" pitchFamily="2" charset="77"/>
              </a:defRPr>
            </a:lvl3pPr>
            <a:lvl4pPr marL="1371600" indent="0">
              <a:buNone/>
              <a:defRPr sz="1200">
                <a:latin typeface="WORK SANS REGULAR ROMAN" pitchFamily="2" charset="77"/>
              </a:defRPr>
            </a:lvl4pPr>
            <a:lvl5pPr marL="1828800" indent="0">
              <a:buNone/>
              <a:defRPr sz="1200">
                <a:latin typeface="WORK SANS REGULAR ROMAN" pitchFamily="2" charset="77"/>
              </a:defRPr>
            </a:lvl5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Sub-headings should use the font ‘Work Sans’ at font size 15. You can move the sub-heading up, if your main heading is only a single line. </a:t>
            </a:r>
            <a:endParaRPr lang="en-US"/>
          </a:p>
        </p:txBody>
      </p:sp>
      <p:sp>
        <p:nvSpPr>
          <p:cNvPr id="4" name="Slide Number Placeholder 2">
            <a:extLst>
              <a:ext uri="{FF2B5EF4-FFF2-40B4-BE49-F238E27FC236}">
                <a16:creationId xmlns:a16="http://schemas.microsoft.com/office/drawing/2014/main" id="{1B9BACFE-3555-F620-F0B1-A87BBF1EF578}"/>
              </a:ext>
            </a:extLst>
          </p:cNvPr>
          <p:cNvSpPr>
            <a:spLocks noGrp="1"/>
          </p:cNvSpPr>
          <p:nvPr>
            <p:ph type="sldNum" sz="quarter" idx="14"/>
          </p:nvPr>
        </p:nvSpPr>
        <p:spPr>
          <a:xfrm>
            <a:off x="9304663" y="6356350"/>
            <a:ext cx="2743200" cy="365125"/>
          </a:xfrm>
          <a:prstGeom prst="rect">
            <a:avLst/>
          </a:prstGeom>
        </p:spPr>
        <p:txBody>
          <a:bodyPr anchor="b"/>
          <a:lstStyle>
            <a:lvl1pPr algn="r">
              <a:defRPr sz="1200">
                <a:solidFill>
                  <a:schemeClr val="bg1"/>
                </a:solidFill>
                <a:latin typeface="WORK SANS REGULAR ROMAN" pitchFamily="2" charset="77"/>
              </a:defRPr>
            </a:lvl1pPr>
          </a:lstStyle>
          <a:p>
            <a:fld id="{E3990394-8350-844A-B501-74386CA2D2B3}" type="slidenum">
              <a:rPr lang="en-GB" smtClean="0"/>
              <a:pPr/>
              <a:t>‹#›</a:t>
            </a:fld>
            <a:endParaRPr lang="en-GB"/>
          </a:p>
        </p:txBody>
      </p:sp>
    </p:spTree>
    <p:extLst>
      <p:ext uri="{BB962C8B-B14F-4D97-AF65-F5344CB8AC3E}">
        <p14:creationId xmlns:p14="http://schemas.microsoft.com/office/powerpoint/2010/main" val="20211950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Section Title Slide">
    <p:spTree>
      <p:nvGrpSpPr>
        <p:cNvPr id="1" name=""/>
        <p:cNvGrpSpPr/>
        <p:nvPr/>
      </p:nvGrpSpPr>
      <p:grpSpPr>
        <a:xfrm>
          <a:off x="0" y="0"/>
          <a:ext cx="0" cy="0"/>
          <a:chOff x="0" y="0"/>
          <a:chExt cx="0" cy="0"/>
        </a:xfrm>
      </p:grpSpPr>
      <p:sp>
        <p:nvSpPr>
          <p:cNvPr id="7" name="Title 12">
            <a:extLst>
              <a:ext uri="{FF2B5EF4-FFF2-40B4-BE49-F238E27FC236}">
                <a16:creationId xmlns:a16="http://schemas.microsoft.com/office/drawing/2014/main" id="{84E8E841-A7A7-DD02-4E24-05B4A91099BD}"/>
              </a:ext>
            </a:extLst>
          </p:cNvPr>
          <p:cNvSpPr>
            <a:spLocks noGrp="1"/>
          </p:cNvSpPr>
          <p:nvPr>
            <p:ph type="title" hasCustomPrompt="1"/>
          </p:nvPr>
        </p:nvSpPr>
        <p:spPr>
          <a:xfrm>
            <a:off x="1185931" y="2737572"/>
            <a:ext cx="5651839" cy="451805"/>
          </a:xfrm>
          <a:prstGeom prst="rect">
            <a:avLst/>
          </a:prstGeom>
        </p:spPr>
        <p:txBody>
          <a:bodyPr/>
          <a:lstStyle>
            <a:lvl1pPr algn="l">
              <a:lnSpc>
                <a:spcPct val="100000"/>
              </a:lnSpc>
              <a:defRPr sz="3000">
                <a:solidFill>
                  <a:schemeClr val="accent1"/>
                </a:solidFill>
                <a:latin typeface="Syne" pitchFamily="2" charset="77"/>
              </a:defRPr>
            </a:lvl1pPr>
          </a:lstStyle>
          <a:p>
            <a:r>
              <a:rPr lang="en-GB"/>
              <a:t>Primary title (orange)</a:t>
            </a:r>
            <a:endParaRPr lang="en-US"/>
          </a:p>
        </p:txBody>
      </p:sp>
      <p:sp>
        <p:nvSpPr>
          <p:cNvPr id="3" name="Picture Placeholder 18">
            <a:extLst>
              <a:ext uri="{FF2B5EF4-FFF2-40B4-BE49-F238E27FC236}">
                <a16:creationId xmlns:a16="http://schemas.microsoft.com/office/drawing/2014/main" id="{B0C2DD0C-38CF-2975-9D57-4EAB06C223E1}"/>
              </a:ext>
            </a:extLst>
          </p:cNvPr>
          <p:cNvSpPr>
            <a:spLocks noGrp="1"/>
          </p:cNvSpPr>
          <p:nvPr>
            <p:ph type="pic" sz="quarter" idx="12"/>
          </p:nvPr>
        </p:nvSpPr>
        <p:spPr>
          <a:xfrm>
            <a:off x="7428488" y="0"/>
            <a:ext cx="4763512" cy="6858000"/>
          </a:xfrm>
          <a:prstGeom prst="rect">
            <a:avLst/>
          </a:prstGeom>
          <a:solidFill>
            <a:schemeClr val="bg2"/>
          </a:solidFill>
        </p:spPr>
        <p:txBody>
          <a:bodyPr/>
          <a:lstStyle/>
          <a:p>
            <a:r>
              <a:rPr lang="en-US"/>
              <a:t>Click icon to add picture</a:t>
            </a:r>
          </a:p>
        </p:txBody>
      </p:sp>
      <p:sp>
        <p:nvSpPr>
          <p:cNvPr id="11" name="Content Placeholder 8">
            <a:extLst>
              <a:ext uri="{FF2B5EF4-FFF2-40B4-BE49-F238E27FC236}">
                <a16:creationId xmlns:a16="http://schemas.microsoft.com/office/drawing/2014/main" id="{EA67D790-F912-85E4-D542-ECA610B6AD0D}"/>
              </a:ext>
            </a:extLst>
          </p:cNvPr>
          <p:cNvSpPr>
            <a:spLocks noGrp="1"/>
          </p:cNvSpPr>
          <p:nvPr>
            <p:ph sz="quarter" idx="13" hasCustomPrompt="1"/>
          </p:nvPr>
        </p:nvSpPr>
        <p:spPr>
          <a:xfrm>
            <a:off x="1185931" y="3238087"/>
            <a:ext cx="5651839" cy="1309688"/>
          </a:xfrm>
          <a:prstGeom prst="rect">
            <a:avLst/>
          </a:prstGeom>
        </p:spPr>
        <p:txBody>
          <a:bodyPr/>
          <a:lstStyle>
            <a:lvl1pPr marL="0" indent="0">
              <a:buNone/>
              <a:defRPr lang="en-US" sz="3000" dirty="0">
                <a:solidFill>
                  <a:schemeClr val="bg1"/>
                </a:solidFill>
                <a:latin typeface="Syne" pitchFamily="2" charset="77"/>
              </a:defRPr>
            </a:lvl1pPr>
          </a:lstStyle>
          <a:p>
            <a:pPr lvl="0"/>
            <a:r>
              <a:rPr lang="en-GB"/>
              <a:t>Secondary title (white), usually taking up 2 lines</a:t>
            </a:r>
          </a:p>
          <a:p>
            <a:pPr lvl="0"/>
            <a:endParaRPr lang="en-GB"/>
          </a:p>
        </p:txBody>
      </p:sp>
      <p:sp>
        <p:nvSpPr>
          <p:cNvPr id="2" name="Slide Number Placeholder 2">
            <a:extLst>
              <a:ext uri="{FF2B5EF4-FFF2-40B4-BE49-F238E27FC236}">
                <a16:creationId xmlns:a16="http://schemas.microsoft.com/office/drawing/2014/main" id="{2C93BBB7-FCC1-D408-B10D-DA4708A00477}"/>
              </a:ext>
            </a:extLst>
          </p:cNvPr>
          <p:cNvSpPr>
            <a:spLocks noGrp="1"/>
          </p:cNvSpPr>
          <p:nvPr>
            <p:ph type="sldNum" sz="quarter" idx="14"/>
          </p:nvPr>
        </p:nvSpPr>
        <p:spPr>
          <a:xfrm>
            <a:off x="9304663" y="6356350"/>
            <a:ext cx="2743200" cy="365125"/>
          </a:xfrm>
          <a:prstGeom prst="rect">
            <a:avLst/>
          </a:prstGeom>
        </p:spPr>
        <p:txBody>
          <a:bodyPr anchor="b"/>
          <a:lstStyle>
            <a:lvl1pPr algn="r">
              <a:defRPr sz="1200">
                <a:solidFill>
                  <a:schemeClr val="bg1"/>
                </a:solidFill>
                <a:latin typeface="WORK SANS REGULAR ROMAN" pitchFamily="2" charset="77"/>
              </a:defRPr>
            </a:lvl1pPr>
          </a:lstStyle>
          <a:p>
            <a:fld id="{E3990394-8350-844A-B501-74386CA2D2B3}" type="slidenum">
              <a:rPr lang="en-GB" smtClean="0"/>
              <a:pPr/>
              <a:t>‹#›</a:t>
            </a:fld>
            <a:endParaRPr lang="en-GB"/>
          </a:p>
        </p:txBody>
      </p:sp>
    </p:spTree>
    <p:extLst>
      <p:ext uri="{BB962C8B-B14F-4D97-AF65-F5344CB8AC3E}">
        <p14:creationId xmlns:p14="http://schemas.microsoft.com/office/powerpoint/2010/main" val="33202476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Zenobē firsts">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CE6A57DD-E561-2760-4D79-4F3265B8F6BF}"/>
              </a:ext>
            </a:extLst>
          </p:cNvPr>
          <p:cNvSpPr>
            <a:spLocks noGrp="1"/>
          </p:cNvSpPr>
          <p:nvPr>
            <p:ph type="pic" sz="quarter" idx="12"/>
          </p:nvPr>
        </p:nvSpPr>
        <p:spPr>
          <a:xfrm>
            <a:off x="7443788" y="0"/>
            <a:ext cx="4748212" cy="6858000"/>
          </a:xfrm>
          <a:prstGeom prst="rect">
            <a:avLst/>
          </a:prstGeom>
          <a:solidFill>
            <a:schemeClr val="bg2"/>
          </a:solidFill>
        </p:spPr>
        <p:txBody>
          <a:bodyPr/>
          <a:lstStyle/>
          <a:p>
            <a:r>
              <a:rPr lang="en-US"/>
              <a:t>Click icon to add picture</a:t>
            </a:r>
          </a:p>
        </p:txBody>
      </p:sp>
      <p:sp>
        <p:nvSpPr>
          <p:cNvPr id="25" name="Picture Placeholder 21">
            <a:extLst>
              <a:ext uri="{FF2B5EF4-FFF2-40B4-BE49-F238E27FC236}">
                <a16:creationId xmlns:a16="http://schemas.microsoft.com/office/drawing/2014/main" id="{EE3CAB01-6F1F-19D1-6206-3DD6A8E74A9B}"/>
              </a:ext>
            </a:extLst>
          </p:cNvPr>
          <p:cNvSpPr>
            <a:spLocks noGrp="1"/>
          </p:cNvSpPr>
          <p:nvPr>
            <p:ph type="pic" sz="quarter" idx="13" hasCustomPrompt="1"/>
          </p:nvPr>
        </p:nvSpPr>
        <p:spPr>
          <a:xfrm>
            <a:off x="9942513" y="0"/>
            <a:ext cx="2249488" cy="515155"/>
          </a:xfrm>
          <a:prstGeom prst="rect">
            <a:avLst/>
          </a:prstGeom>
          <a:solidFill>
            <a:schemeClr val="accent1"/>
          </a:solidFill>
        </p:spPr>
        <p:txBody>
          <a:bodyPr lIns="0" tIns="0" rIns="0" bIns="0" anchor="ctr"/>
          <a:lstStyle>
            <a:lvl1pPr marL="0" indent="0" algn="ctr">
              <a:spcBef>
                <a:spcPts val="0"/>
              </a:spcBef>
              <a:buNone/>
              <a:defRPr sz="1500">
                <a:solidFill>
                  <a:schemeClr val="bg1"/>
                </a:solidFill>
                <a:latin typeface="Syne" pitchFamily="2" charset="77"/>
              </a:defRPr>
            </a:lvl1pPr>
          </a:lstStyle>
          <a:p>
            <a:r>
              <a:rPr lang="en-US"/>
              <a:t>+ Section title -</a:t>
            </a:r>
          </a:p>
        </p:txBody>
      </p:sp>
      <p:sp>
        <p:nvSpPr>
          <p:cNvPr id="4" name="TextBox 3">
            <a:extLst>
              <a:ext uri="{FF2B5EF4-FFF2-40B4-BE49-F238E27FC236}">
                <a16:creationId xmlns:a16="http://schemas.microsoft.com/office/drawing/2014/main" id="{B736597C-D435-2D05-6548-872BA6A1B123}"/>
              </a:ext>
            </a:extLst>
          </p:cNvPr>
          <p:cNvSpPr txBox="1"/>
          <p:nvPr userDrawn="1"/>
        </p:nvSpPr>
        <p:spPr>
          <a:xfrm>
            <a:off x="1185929" y="390882"/>
            <a:ext cx="2401619" cy="553998"/>
          </a:xfrm>
          <a:prstGeom prst="rect">
            <a:avLst/>
          </a:prstGeom>
          <a:noFill/>
        </p:spPr>
        <p:txBody>
          <a:bodyPr wrap="none" rtlCol="0">
            <a:spAutoFit/>
          </a:bodyPr>
          <a:lstStyle/>
          <a:p>
            <a:r>
              <a:rPr lang="en-US" sz="3000">
                <a:latin typeface="Syne" pitchFamily="2" charset="77"/>
              </a:rPr>
              <a:t>Zenobē </a:t>
            </a:r>
            <a:r>
              <a:rPr lang="en-US" sz="3000">
                <a:solidFill>
                  <a:schemeClr val="accent1"/>
                </a:solidFill>
                <a:latin typeface="Syne" pitchFamily="2" charset="77"/>
              </a:rPr>
              <a:t>firsts</a:t>
            </a:r>
          </a:p>
        </p:txBody>
      </p:sp>
      <p:sp>
        <p:nvSpPr>
          <p:cNvPr id="6" name="Content Placeholder 5">
            <a:extLst>
              <a:ext uri="{FF2B5EF4-FFF2-40B4-BE49-F238E27FC236}">
                <a16:creationId xmlns:a16="http://schemas.microsoft.com/office/drawing/2014/main" id="{F95DBD88-F35D-92E6-6891-76A148A681A4}"/>
              </a:ext>
            </a:extLst>
          </p:cNvPr>
          <p:cNvSpPr>
            <a:spLocks noGrp="1"/>
          </p:cNvSpPr>
          <p:nvPr>
            <p:ph sz="quarter" idx="14" hasCustomPrompt="1"/>
          </p:nvPr>
        </p:nvSpPr>
        <p:spPr>
          <a:xfrm>
            <a:off x="1185927" y="1138518"/>
            <a:ext cx="6257860" cy="5328600"/>
          </a:xfrm>
          <a:prstGeom prst="rect">
            <a:avLst/>
          </a:prstGeom>
        </p:spPr>
        <p:txBody>
          <a:bodyPr anchor="ctr"/>
          <a:lstStyle>
            <a:lvl1pPr marL="228600" indent="-228600">
              <a:lnSpc>
                <a:spcPct val="100000"/>
              </a:lnSpc>
              <a:spcBef>
                <a:spcPts val="0"/>
              </a:spcBef>
              <a:spcAft>
                <a:spcPts val="2000"/>
              </a:spcAft>
              <a:buFont typeface="Wingdings" pitchFamily="2" charset="2"/>
              <a:buChar char="ü"/>
              <a:defRPr sz="1200">
                <a:latin typeface="WORK SANS REGULAR ROMAN" pitchFamily="2" charset="77"/>
              </a:defRPr>
            </a:lvl1pPr>
          </a:lstStyle>
          <a:p>
            <a:pPr lvl="0"/>
            <a:r>
              <a:rPr lang="en-US"/>
              <a:t>Zenobē first 1</a:t>
            </a:r>
          </a:p>
          <a:p>
            <a:pPr lvl="0"/>
            <a:r>
              <a:rPr lang="en-US"/>
              <a:t>Zenobē first 2</a:t>
            </a:r>
          </a:p>
          <a:p>
            <a:pPr lvl="0"/>
            <a:r>
              <a:rPr lang="en-US"/>
              <a:t>Zenobē first 3</a:t>
            </a:r>
          </a:p>
          <a:p>
            <a:pPr lvl="0"/>
            <a:r>
              <a:rPr lang="en-US"/>
              <a:t>Zenobē first 4</a:t>
            </a:r>
          </a:p>
          <a:p>
            <a:pPr lvl="0"/>
            <a:r>
              <a:rPr lang="en-US"/>
              <a:t>Zenobē first 5</a:t>
            </a:r>
          </a:p>
          <a:p>
            <a:pPr lvl="0"/>
            <a:r>
              <a:rPr lang="en-US"/>
              <a:t>Zenobē first 6</a:t>
            </a:r>
          </a:p>
        </p:txBody>
      </p:sp>
      <p:sp>
        <p:nvSpPr>
          <p:cNvPr id="2" name="Slide Number Placeholder 2">
            <a:extLst>
              <a:ext uri="{FF2B5EF4-FFF2-40B4-BE49-F238E27FC236}">
                <a16:creationId xmlns:a16="http://schemas.microsoft.com/office/drawing/2014/main" id="{30F4927E-C500-698A-19D1-2052C79EC12F}"/>
              </a:ext>
            </a:extLst>
          </p:cNvPr>
          <p:cNvSpPr>
            <a:spLocks noGrp="1"/>
          </p:cNvSpPr>
          <p:nvPr>
            <p:ph type="sldNum" sz="quarter" idx="15"/>
          </p:nvPr>
        </p:nvSpPr>
        <p:spPr>
          <a:xfrm>
            <a:off x="9304663" y="6356350"/>
            <a:ext cx="2743200" cy="365125"/>
          </a:xfrm>
          <a:prstGeom prst="rect">
            <a:avLst/>
          </a:prstGeom>
        </p:spPr>
        <p:txBody>
          <a:bodyPr anchor="b"/>
          <a:lstStyle>
            <a:lvl1pPr algn="r">
              <a:defRPr sz="1200">
                <a:solidFill>
                  <a:schemeClr val="bg1"/>
                </a:solidFill>
                <a:latin typeface="WORK SANS REGULAR ROMAN" pitchFamily="2" charset="77"/>
              </a:defRPr>
            </a:lvl1pPr>
          </a:lstStyle>
          <a:p>
            <a:fld id="{E3990394-8350-844A-B501-74386CA2D2B3}" type="slidenum">
              <a:rPr lang="en-GB" smtClean="0"/>
              <a:pPr/>
              <a:t>‹#›</a:t>
            </a:fld>
            <a:endParaRPr lang="en-GB"/>
          </a:p>
        </p:txBody>
      </p:sp>
    </p:spTree>
    <p:extLst>
      <p:ext uri="{BB962C8B-B14F-4D97-AF65-F5344CB8AC3E}">
        <p14:creationId xmlns:p14="http://schemas.microsoft.com/office/powerpoint/2010/main" val="10150687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Large graph">
    <p:spTree>
      <p:nvGrpSpPr>
        <p:cNvPr id="1" name=""/>
        <p:cNvGrpSpPr/>
        <p:nvPr/>
      </p:nvGrpSpPr>
      <p:grpSpPr>
        <a:xfrm>
          <a:off x="0" y="0"/>
          <a:ext cx="0" cy="0"/>
          <a:chOff x="0" y="0"/>
          <a:chExt cx="0" cy="0"/>
        </a:xfrm>
      </p:grpSpPr>
      <p:sp>
        <p:nvSpPr>
          <p:cNvPr id="10" name="Rectangle 40">
            <a:extLst>
              <a:ext uri="{FF2B5EF4-FFF2-40B4-BE49-F238E27FC236}">
                <a16:creationId xmlns:a16="http://schemas.microsoft.com/office/drawing/2014/main" id="{C5186FE0-C0F1-6A52-5A10-94FF432587DB}"/>
              </a:ext>
            </a:extLst>
          </p:cNvPr>
          <p:cNvSpPr/>
          <p:nvPr/>
        </p:nvSpPr>
        <p:spPr>
          <a:xfrm rot="5400013" flipV="1">
            <a:off x="4664361" y="-688044"/>
            <a:ext cx="6868806" cy="8223281"/>
          </a:xfrm>
          <a:prstGeom prst="rect">
            <a:avLst/>
          </a:prstGeom>
          <a:solidFill>
            <a:schemeClr val="bg2">
              <a:lumMod val="20000"/>
              <a:lumOff val="80000"/>
            </a:schemeClr>
          </a:solidFill>
          <a:ln cap="flat">
            <a:noFill/>
            <a:prstDash val="solid"/>
          </a:ln>
        </p:spPr>
        <p:txBody>
          <a:bodyPr vert="horz" wrap="square" lIns="182880" tIns="91440" rIns="182880" bIns="91440" anchor="ctr" anchorCtr="1" compatLnSpc="1">
            <a:noAutofit/>
          </a:bodyPr>
          <a:lstStyle/>
          <a:p>
            <a:pPr algn="ctr" defTabSz="1828800">
              <a:defRPr sz="1800" b="0" i="0" u="none" strike="noStrike" kern="0" cap="none" spc="0" baseline="0">
                <a:solidFill>
                  <a:srgbClr val="000000"/>
                </a:solidFill>
                <a:uFillTx/>
              </a:defRPr>
            </a:pPr>
            <a:endParaRPr lang="en-GB" sz="1586" b="0" i="0">
              <a:solidFill>
                <a:srgbClr val="F2F2F2"/>
              </a:solidFill>
              <a:latin typeface="WORK SANS REGULAR ROMAN" pitchFamily="2" charset="77"/>
            </a:endParaRPr>
          </a:p>
        </p:txBody>
      </p:sp>
      <p:sp>
        <p:nvSpPr>
          <p:cNvPr id="25" name="Picture Placeholder 21">
            <a:extLst>
              <a:ext uri="{FF2B5EF4-FFF2-40B4-BE49-F238E27FC236}">
                <a16:creationId xmlns:a16="http://schemas.microsoft.com/office/drawing/2014/main" id="{EE3CAB01-6F1F-19D1-6206-3DD6A8E74A9B}"/>
              </a:ext>
            </a:extLst>
          </p:cNvPr>
          <p:cNvSpPr>
            <a:spLocks noGrp="1"/>
          </p:cNvSpPr>
          <p:nvPr>
            <p:ph type="pic" sz="quarter" idx="13" hasCustomPrompt="1"/>
          </p:nvPr>
        </p:nvSpPr>
        <p:spPr>
          <a:xfrm>
            <a:off x="9942513" y="0"/>
            <a:ext cx="2249488" cy="515155"/>
          </a:xfrm>
          <a:prstGeom prst="rect">
            <a:avLst/>
          </a:prstGeom>
          <a:solidFill>
            <a:schemeClr val="accent1"/>
          </a:solidFill>
        </p:spPr>
        <p:txBody>
          <a:bodyPr lIns="0" tIns="0" rIns="0" bIns="0" anchor="ctr"/>
          <a:lstStyle>
            <a:lvl1pPr marL="0" indent="0" algn="ctr">
              <a:spcBef>
                <a:spcPts val="0"/>
              </a:spcBef>
              <a:buNone/>
              <a:defRPr sz="1500">
                <a:solidFill>
                  <a:schemeClr val="bg1"/>
                </a:solidFill>
                <a:latin typeface="Syne" pitchFamily="2" charset="77"/>
              </a:defRPr>
            </a:lvl1pPr>
          </a:lstStyle>
          <a:p>
            <a:r>
              <a:rPr lang="en-US"/>
              <a:t>+ Section title -</a:t>
            </a:r>
          </a:p>
        </p:txBody>
      </p:sp>
      <p:sp>
        <p:nvSpPr>
          <p:cNvPr id="2" name="Title 12">
            <a:extLst>
              <a:ext uri="{FF2B5EF4-FFF2-40B4-BE49-F238E27FC236}">
                <a16:creationId xmlns:a16="http://schemas.microsoft.com/office/drawing/2014/main" id="{58C3815B-C454-F6A3-7C75-11FE560A7C33}"/>
              </a:ext>
            </a:extLst>
          </p:cNvPr>
          <p:cNvSpPr>
            <a:spLocks noGrp="1"/>
          </p:cNvSpPr>
          <p:nvPr>
            <p:ph type="title" hasCustomPrompt="1"/>
          </p:nvPr>
        </p:nvSpPr>
        <p:spPr>
          <a:xfrm>
            <a:off x="1185931" y="2092934"/>
            <a:ext cx="2399241" cy="1455538"/>
          </a:xfrm>
          <a:prstGeom prst="rect">
            <a:avLst/>
          </a:prstGeom>
        </p:spPr>
        <p:txBody>
          <a:bodyPr/>
          <a:lstStyle>
            <a:lvl1pPr>
              <a:lnSpc>
                <a:spcPct val="100000"/>
              </a:lnSpc>
              <a:defRPr sz="3000">
                <a:latin typeface="Syne" pitchFamily="2" charset="77"/>
              </a:defRPr>
            </a:lvl1pPr>
          </a:lstStyle>
          <a:p>
            <a:r>
              <a:rPr lang="en-GB"/>
              <a:t>Concise heading on three lines</a:t>
            </a:r>
            <a:endParaRPr lang="en-US"/>
          </a:p>
        </p:txBody>
      </p:sp>
      <p:sp>
        <p:nvSpPr>
          <p:cNvPr id="3" name="Text Placeholder 16">
            <a:extLst>
              <a:ext uri="{FF2B5EF4-FFF2-40B4-BE49-F238E27FC236}">
                <a16:creationId xmlns:a16="http://schemas.microsoft.com/office/drawing/2014/main" id="{9E0751DA-55FB-F00C-1384-7CB3F50C58CC}"/>
              </a:ext>
            </a:extLst>
          </p:cNvPr>
          <p:cNvSpPr>
            <a:spLocks noGrp="1"/>
          </p:cNvSpPr>
          <p:nvPr>
            <p:ph type="body" sz="quarter" idx="11" hasCustomPrompt="1"/>
          </p:nvPr>
        </p:nvSpPr>
        <p:spPr>
          <a:xfrm>
            <a:off x="1185930" y="3548472"/>
            <a:ext cx="2399242" cy="914400"/>
          </a:xfrm>
          <a:prstGeom prst="rect">
            <a:avLst/>
          </a:prstGeom>
        </p:spPr>
        <p:txBody>
          <a:bodyPr/>
          <a:lstStyle>
            <a:lvl1pPr marL="0" indent="0">
              <a:lnSpc>
                <a:spcPct val="100000"/>
              </a:lnSpc>
              <a:spcBef>
                <a:spcPts val="0"/>
              </a:spcBef>
              <a:buNone/>
              <a:defRPr sz="1500">
                <a:latin typeface="WORK SANS REGULAR ROMAN" pitchFamily="2" charset="77"/>
              </a:defRPr>
            </a:lvl1pPr>
            <a:lvl2pPr marL="457200" indent="0">
              <a:buNone/>
              <a:defRPr sz="1600">
                <a:latin typeface="WORK SANS REGULAR ROMAN" pitchFamily="2" charset="77"/>
              </a:defRPr>
            </a:lvl2pPr>
            <a:lvl3pPr marL="914400" indent="0">
              <a:buNone/>
              <a:defRPr sz="1400">
                <a:latin typeface="WORK SANS REGULAR ROMAN" pitchFamily="2" charset="77"/>
              </a:defRPr>
            </a:lvl3pPr>
            <a:lvl4pPr marL="1371600" indent="0">
              <a:buNone/>
              <a:defRPr sz="1200">
                <a:latin typeface="WORK SANS REGULAR ROMAN" pitchFamily="2" charset="77"/>
              </a:defRPr>
            </a:lvl4pPr>
            <a:lvl5pPr marL="1828800" indent="0">
              <a:buNone/>
              <a:defRPr sz="1200">
                <a:latin typeface="WORK SANS REGULAR ROMAN" pitchFamily="2" charset="77"/>
              </a:defRPr>
            </a:lvl5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Sub-headings should use the font ‘Work Sans’ at font size 15.</a:t>
            </a:r>
            <a:endParaRPr lang="en-US"/>
          </a:p>
        </p:txBody>
      </p:sp>
      <p:sp>
        <p:nvSpPr>
          <p:cNvPr id="4" name="Slide Number Placeholder 2">
            <a:extLst>
              <a:ext uri="{FF2B5EF4-FFF2-40B4-BE49-F238E27FC236}">
                <a16:creationId xmlns:a16="http://schemas.microsoft.com/office/drawing/2014/main" id="{1FEB9245-CF57-9044-24AC-C7EC6584F270}"/>
              </a:ext>
            </a:extLst>
          </p:cNvPr>
          <p:cNvSpPr>
            <a:spLocks noGrp="1"/>
          </p:cNvSpPr>
          <p:nvPr>
            <p:ph type="sldNum" sz="quarter" idx="14"/>
          </p:nvPr>
        </p:nvSpPr>
        <p:spPr>
          <a:xfrm>
            <a:off x="9304663" y="6356350"/>
            <a:ext cx="2743200" cy="365125"/>
          </a:xfrm>
          <a:prstGeom prst="rect">
            <a:avLst/>
          </a:prstGeom>
        </p:spPr>
        <p:txBody>
          <a:bodyPr anchor="b"/>
          <a:lstStyle>
            <a:lvl1pPr algn="r">
              <a:defRPr sz="1200">
                <a:solidFill>
                  <a:schemeClr val="tx1"/>
                </a:solidFill>
                <a:latin typeface="WORK SANS REGULAR ROMAN" pitchFamily="2" charset="77"/>
              </a:defRPr>
            </a:lvl1pPr>
          </a:lstStyle>
          <a:p>
            <a:fld id="{E3990394-8350-844A-B501-74386CA2D2B3}" type="slidenum">
              <a:rPr lang="en-GB" smtClean="0"/>
              <a:pPr/>
              <a:t>‹#›</a:t>
            </a:fld>
            <a:endParaRPr lang="en-GB"/>
          </a:p>
        </p:txBody>
      </p:sp>
    </p:spTree>
    <p:extLst>
      <p:ext uri="{BB962C8B-B14F-4D97-AF65-F5344CB8AC3E}">
        <p14:creationId xmlns:p14="http://schemas.microsoft.com/office/powerpoint/2010/main" val="7744185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Slide">
    <p:bg>
      <p:bgPr>
        <a:solidFill>
          <a:schemeClr val="tx1"/>
        </a:solidFill>
        <a:effectLst/>
      </p:bgPr>
    </p:bg>
    <p:spTree>
      <p:nvGrpSpPr>
        <p:cNvPr id="1" name=""/>
        <p:cNvGrpSpPr/>
        <p:nvPr/>
      </p:nvGrpSpPr>
      <p:grpSpPr>
        <a:xfrm>
          <a:off x="0" y="0"/>
          <a:ext cx="0" cy="0"/>
          <a:chOff x="0" y="0"/>
          <a:chExt cx="0" cy="0"/>
        </a:xfrm>
      </p:grpSpPr>
      <p:sp>
        <p:nvSpPr>
          <p:cNvPr id="7" name="Title 12">
            <a:extLst>
              <a:ext uri="{FF2B5EF4-FFF2-40B4-BE49-F238E27FC236}">
                <a16:creationId xmlns:a16="http://schemas.microsoft.com/office/drawing/2014/main" id="{84E8E841-A7A7-DD02-4E24-05B4A91099BD}"/>
              </a:ext>
            </a:extLst>
          </p:cNvPr>
          <p:cNvSpPr>
            <a:spLocks noGrp="1"/>
          </p:cNvSpPr>
          <p:nvPr>
            <p:ph type="title" hasCustomPrompt="1"/>
          </p:nvPr>
        </p:nvSpPr>
        <p:spPr>
          <a:xfrm>
            <a:off x="1185931" y="2737572"/>
            <a:ext cx="5651839" cy="451805"/>
          </a:xfrm>
          <a:prstGeom prst="rect">
            <a:avLst/>
          </a:prstGeom>
        </p:spPr>
        <p:txBody>
          <a:bodyPr/>
          <a:lstStyle>
            <a:lvl1pPr algn="l">
              <a:lnSpc>
                <a:spcPct val="100000"/>
              </a:lnSpc>
              <a:defRPr sz="3000">
                <a:solidFill>
                  <a:srgbClr val="F96906"/>
                </a:solidFill>
                <a:latin typeface="Syne" pitchFamily="2" charset="77"/>
              </a:defRPr>
            </a:lvl1pPr>
          </a:lstStyle>
          <a:p>
            <a:r>
              <a:rPr lang="en-GB"/>
              <a:t>Primary title (orange)</a:t>
            </a:r>
            <a:endParaRPr lang="en-US"/>
          </a:p>
        </p:txBody>
      </p:sp>
      <p:sp>
        <p:nvSpPr>
          <p:cNvPr id="3" name="Picture Placeholder 18">
            <a:extLst>
              <a:ext uri="{FF2B5EF4-FFF2-40B4-BE49-F238E27FC236}">
                <a16:creationId xmlns:a16="http://schemas.microsoft.com/office/drawing/2014/main" id="{B0C2DD0C-38CF-2975-9D57-4EAB06C223E1}"/>
              </a:ext>
            </a:extLst>
          </p:cNvPr>
          <p:cNvSpPr>
            <a:spLocks noGrp="1"/>
          </p:cNvSpPr>
          <p:nvPr>
            <p:ph type="pic" sz="quarter" idx="12"/>
          </p:nvPr>
        </p:nvSpPr>
        <p:spPr>
          <a:xfrm>
            <a:off x="7428488" y="0"/>
            <a:ext cx="4763512" cy="6858000"/>
          </a:xfrm>
          <a:prstGeom prst="rect">
            <a:avLst/>
          </a:prstGeom>
          <a:solidFill>
            <a:schemeClr val="bg2"/>
          </a:solidFill>
        </p:spPr>
        <p:txBody>
          <a:bodyPr/>
          <a:lstStyle/>
          <a:p>
            <a:r>
              <a:rPr lang="en-US"/>
              <a:t>Click icon to add picture</a:t>
            </a:r>
          </a:p>
        </p:txBody>
      </p:sp>
      <p:sp>
        <p:nvSpPr>
          <p:cNvPr id="11" name="Content Placeholder 8">
            <a:extLst>
              <a:ext uri="{FF2B5EF4-FFF2-40B4-BE49-F238E27FC236}">
                <a16:creationId xmlns:a16="http://schemas.microsoft.com/office/drawing/2014/main" id="{EA67D790-F912-85E4-D542-ECA610B6AD0D}"/>
              </a:ext>
            </a:extLst>
          </p:cNvPr>
          <p:cNvSpPr>
            <a:spLocks noGrp="1"/>
          </p:cNvSpPr>
          <p:nvPr>
            <p:ph sz="quarter" idx="13" hasCustomPrompt="1"/>
          </p:nvPr>
        </p:nvSpPr>
        <p:spPr>
          <a:xfrm>
            <a:off x="1185931" y="3238087"/>
            <a:ext cx="5651839" cy="1309688"/>
          </a:xfrm>
          <a:prstGeom prst="rect">
            <a:avLst/>
          </a:prstGeom>
        </p:spPr>
        <p:txBody>
          <a:bodyPr/>
          <a:lstStyle>
            <a:lvl1pPr marL="0" indent="0">
              <a:buNone/>
              <a:defRPr lang="en-US" sz="3000" dirty="0">
                <a:solidFill>
                  <a:schemeClr val="bg1"/>
                </a:solidFill>
                <a:latin typeface="Syne" pitchFamily="2" charset="77"/>
              </a:defRPr>
            </a:lvl1pPr>
          </a:lstStyle>
          <a:p>
            <a:pPr lvl="0"/>
            <a:r>
              <a:rPr lang="en-GB"/>
              <a:t>Secondary title (white), usually taking up 2 lines</a:t>
            </a:r>
          </a:p>
          <a:p>
            <a:pPr lvl="0"/>
            <a:endParaRPr lang="en-GB"/>
          </a:p>
        </p:txBody>
      </p:sp>
      <p:sp>
        <p:nvSpPr>
          <p:cNvPr id="2" name="Slide Number Placeholder 2">
            <a:extLst>
              <a:ext uri="{FF2B5EF4-FFF2-40B4-BE49-F238E27FC236}">
                <a16:creationId xmlns:a16="http://schemas.microsoft.com/office/drawing/2014/main" id="{47923F7F-40E8-EF44-1665-0DBAA2DCEA84}"/>
              </a:ext>
            </a:extLst>
          </p:cNvPr>
          <p:cNvSpPr>
            <a:spLocks noGrp="1"/>
          </p:cNvSpPr>
          <p:nvPr>
            <p:ph type="sldNum" sz="quarter" idx="11"/>
          </p:nvPr>
        </p:nvSpPr>
        <p:spPr>
          <a:xfrm>
            <a:off x="9304663" y="6356350"/>
            <a:ext cx="2743200" cy="365125"/>
          </a:xfrm>
          <a:prstGeom prst="rect">
            <a:avLst/>
          </a:prstGeom>
        </p:spPr>
        <p:txBody>
          <a:bodyPr anchor="b"/>
          <a:lstStyle>
            <a:lvl1pPr algn="r">
              <a:defRPr sz="1200">
                <a:solidFill>
                  <a:schemeClr val="bg1"/>
                </a:solidFill>
                <a:latin typeface="WORK SANS REGULAR ROMAN" pitchFamily="2" charset="77"/>
              </a:defRPr>
            </a:lvl1pPr>
          </a:lstStyle>
          <a:p>
            <a:pPr algn="r"/>
            <a:fld id="{E3990394-8350-844A-B501-74386CA2D2B3}" type="slidenum">
              <a:rPr lang="en-GB" smtClean="0"/>
              <a:pPr algn="r"/>
              <a:t>‹#›</a:t>
            </a:fld>
            <a:endParaRPr lang="en-GB"/>
          </a:p>
        </p:txBody>
      </p:sp>
    </p:spTree>
    <p:extLst>
      <p:ext uri="{BB962C8B-B14F-4D97-AF65-F5344CB8AC3E}">
        <p14:creationId xmlns:p14="http://schemas.microsoft.com/office/powerpoint/2010/main" val="8335113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s Slide">
    <p:bg>
      <p:bgPr>
        <a:solidFill>
          <a:schemeClr val="bg1"/>
        </a:solidFill>
        <a:effectLst/>
      </p:bgPr>
    </p:bg>
    <p:spTree>
      <p:nvGrpSpPr>
        <p:cNvPr id="1" name=""/>
        <p:cNvGrpSpPr/>
        <p:nvPr/>
      </p:nvGrpSpPr>
      <p:grpSpPr>
        <a:xfrm>
          <a:off x="0" y="0"/>
          <a:ext cx="0" cy="0"/>
          <a:chOff x="0" y="0"/>
          <a:chExt cx="0" cy="0"/>
        </a:xfrm>
      </p:grpSpPr>
      <p:sp>
        <p:nvSpPr>
          <p:cNvPr id="4" name="Title 12">
            <a:extLst>
              <a:ext uri="{FF2B5EF4-FFF2-40B4-BE49-F238E27FC236}">
                <a16:creationId xmlns:a16="http://schemas.microsoft.com/office/drawing/2014/main" id="{EF0598F3-EADA-47A1-291C-7EE3D540BEB6}"/>
              </a:ext>
            </a:extLst>
          </p:cNvPr>
          <p:cNvSpPr>
            <a:spLocks noGrp="1"/>
          </p:cNvSpPr>
          <p:nvPr>
            <p:ph type="title" hasCustomPrompt="1"/>
          </p:nvPr>
        </p:nvSpPr>
        <p:spPr>
          <a:xfrm>
            <a:off x="1185931" y="390883"/>
            <a:ext cx="6258058" cy="535652"/>
          </a:xfrm>
          <a:prstGeom prst="rect">
            <a:avLst/>
          </a:prstGeom>
        </p:spPr>
        <p:txBody>
          <a:bodyPr/>
          <a:lstStyle>
            <a:lvl1pPr>
              <a:lnSpc>
                <a:spcPct val="100000"/>
              </a:lnSpc>
              <a:defRPr sz="3000">
                <a:latin typeface="Syne" pitchFamily="2" charset="77"/>
              </a:defRPr>
            </a:lvl1pPr>
          </a:lstStyle>
          <a:p>
            <a:r>
              <a:rPr lang="en-GB"/>
              <a:t>Contents</a:t>
            </a:r>
            <a:endParaRPr lang="en-US"/>
          </a:p>
        </p:txBody>
      </p:sp>
      <p:sp>
        <p:nvSpPr>
          <p:cNvPr id="12" name="Text Placeholder 11">
            <a:extLst>
              <a:ext uri="{FF2B5EF4-FFF2-40B4-BE49-F238E27FC236}">
                <a16:creationId xmlns:a16="http://schemas.microsoft.com/office/drawing/2014/main" id="{DDE8FC25-1AF6-5FA3-D9B5-47D2E52CE17F}"/>
              </a:ext>
            </a:extLst>
          </p:cNvPr>
          <p:cNvSpPr>
            <a:spLocks noGrp="1"/>
          </p:cNvSpPr>
          <p:nvPr>
            <p:ph type="body" sz="quarter" idx="14" hasCustomPrompt="1"/>
          </p:nvPr>
        </p:nvSpPr>
        <p:spPr>
          <a:xfrm>
            <a:off x="1185863" y="991407"/>
            <a:ext cx="4266626" cy="5475710"/>
          </a:xfrm>
          <a:prstGeom prst="rect">
            <a:avLst/>
          </a:prstGeom>
        </p:spPr>
        <p:txBody>
          <a:bodyPr/>
          <a:lstStyle>
            <a:lvl1pPr marL="0" indent="0">
              <a:lnSpc>
                <a:spcPct val="150000"/>
              </a:lnSpc>
              <a:buNone/>
              <a:defRPr sz="1500">
                <a:latin typeface="WORK SANS REGULAR ROMAN" pitchFamily="2" charset="77"/>
              </a:defRPr>
            </a:lvl1pPr>
          </a:lstStyle>
          <a:p>
            <a:pPr lvl="0"/>
            <a:r>
              <a:rPr lang="en-GB"/>
              <a:t>Page title</a:t>
            </a:r>
          </a:p>
          <a:p>
            <a:pPr lvl="0"/>
            <a:r>
              <a:rPr lang="en-GB"/>
              <a:t>Page title</a:t>
            </a:r>
          </a:p>
          <a:p>
            <a:pPr lvl="0"/>
            <a:r>
              <a:rPr lang="en-GB"/>
              <a:t>Page title</a:t>
            </a:r>
          </a:p>
          <a:p>
            <a:pPr lvl="0"/>
            <a:r>
              <a:rPr lang="en-GB"/>
              <a:t>Page title</a:t>
            </a:r>
          </a:p>
          <a:p>
            <a:pPr lvl="0"/>
            <a:r>
              <a:rPr lang="en-GB"/>
              <a:t>Page title</a:t>
            </a:r>
          </a:p>
          <a:p>
            <a:pPr lvl="0"/>
            <a:r>
              <a:rPr lang="en-GB"/>
              <a:t>Page title</a:t>
            </a:r>
            <a:endParaRPr lang="en-US"/>
          </a:p>
        </p:txBody>
      </p:sp>
      <p:sp>
        <p:nvSpPr>
          <p:cNvPr id="13" name="Text Placeholder 11">
            <a:extLst>
              <a:ext uri="{FF2B5EF4-FFF2-40B4-BE49-F238E27FC236}">
                <a16:creationId xmlns:a16="http://schemas.microsoft.com/office/drawing/2014/main" id="{826A0B48-D36F-F235-E105-1A5518C5705A}"/>
              </a:ext>
            </a:extLst>
          </p:cNvPr>
          <p:cNvSpPr>
            <a:spLocks noGrp="1"/>
          </p:cNvSpPr>
          <p:nvPr>
            <p:ph type="body" sz="quarter" idx="15" hasCustomPrompt="1"/>
          </p:nvPr>
        </p:nvSpPr>
        <p:spPr>
          <a:xfrm>
            <a:off x="0" y="991406"/>
            <a:ext cx="769545" cy="5475709"/>
          </a:xfrm>
          <a:prstGeom prst="rect">
            <a:avLst/>
          </a:prstGeom>
        </p:spPr>
        <p:txBody>
          <a:bodyPr/>
          <a:lstStyle>
            <a:lvl1pPr marL="0" indent="0" algn="ctr">
              <a:lnSpc>
                <a:spcPct val="150000"/>
              </a:lnSpc>
              <a:buNone/>
              <a:defRPr sz="1500">
                <a:solidFill>
                  <a:schemeClr val="bg1"/>
                </a:solidFill>
                <a:latin typeface="WORK SANS REGULAR ROMAN" pitchFamily="2" charset="77"/>
              </a:defRPr>
            </a:lvl1pPr>
          </a:lstStyle>
          <a:p>
            <a:pPr lvl="0"/>
            <a:r>
              <a:rPr lang="en-GB"/>
              <a:t>01</a:t>
            </a:r>
          </a:p>
          <a:p>
            <a:pPr lvl="0"/>
            <a:r>
              <a:rPr lang="en-GB"/>
              <a:t>02</a:t>
            </a:r>
          </a:p>
          <a:p>
            <a:pPr lvl="0"/>
            <a:r>
              <a:rPr lang="en-GB"/>
              <a:t>03</a:t>
            </a:r>
          </a:p>
          <a:p>
            <a:pPr lvl="0"/>
            <a:r>
              <a:rPr lang="en-GB"/>
              <a:t>04</a:t>
            </a:r>
          </a:p>
          <a:p>
            <a:pPr lvl="0"/>
            <a:r>
              <a:rPr lang="en-GB"/>
              <a:t>05</a:t>
            </a:r>
          </a:p>
          <a:p>
            <a:pPr lvl="0"/>
            <a:r>
              <a:rPr lang="en-GB"/>
              <a:t>06</a:t>
            </a:r>
            <a:endParaRPr lang="en-US"/>
          </a:p>
        </p:txBody>
      </p:sp>
      <p:sp>
        <p:nvSpPr>
          <p:cNvPr id="14" name="Text Placeholder 11">
            <a:extLst>
              <a:ext uri="{FF2B5EF4-FFF2-40B4-BE49-F238E27FC236}">
                <a16:creationId xmlns:a16="http://schemas.microsoft.com/office/drawing/2014/main" id="{9F07E2D5-BF2A-7BE0-8102-019C1648E756}"/>
              </a:ext>
            </a:extLst>
          </p:cNvPr>
          <p:cNvSpPr>
            <a:spLocks noGrp="1"/>
          </p:cNvSpPr>
          <p:nvPr>
            <p:ph type="body" sz="quarter" idx="16" hasCustomPrompt="1"/>
          </p:nvPr>
        </p:nvSpPr>
        <p:spPr>
          <a:xfrm>
            <a:off x="5452489" y="982354"/>
            <a:ext cx="1094361" cy="5475710"/>
          </a:xfrm>
          <a:prstGeom prst="rect">
            <a:avLst/>
          </a:prstGeom>
        </p:spPr>
        <p:txBody>
          <a:bodyPr/>
          <a:lstStyle>
            <a:lvl1pPr marL="0" indent="0" algn="ctr">
              <a:lnSpc>
                <a:spcPct val="150000"/>
              </a:lnSpc>
              <a:buNone/>
              <a:defRPr sz="1500">
                <a:latin typeface="WORK SANS REGULAR ROMAN" pitchFamily="2" charset="77"/>
              </a:defRPr>
            </a:lvl1pPr>
          </a:lstStyle>
          <a:p>
            <a:pPr lvl="0"/>
            <a:r>
              <a:rPr lang="en-GB"/>
              <a:t>03</a:t>
            </a:r>
          </a:p>
          <a:p>
            <a:pPr lvl="0"/>
            <a:r>
              <a:rPr lang="en-GB"/>
              <a:t>09</a:t>
            </a:r>
          </a:p>
          <a:p>
            <a:pPr lvl="0"/>
            <a:r>
              <a:rPr lang="en-GB"/>
              <a:t>13</a:t>
            </a:r>
          </a:p>
          <a:p>
            <a:pPr lvl="0"/>
            <a:r>
              <a:rPr lang="en-GB"/>
              <a:t>20</a:t>
            </a:r>
          </a:p>
          <a:p>
            <a:pPr lvl="0"/>
            <a:r>
              <a:rPr lang="en-GB"/>
              <a:t>23</a:t>
            </a:r>
          </a:p>
          <a:p>
            <a:pPr lvl="0"/>
            <a:r>
              <a:rPr lang="en-GB"/>
              <a:t>26</a:t>
            </a:r>
            <a:endParaRPr lang="en-US"/>
          </a:p>
        </p:txBody>
      </p:sp>
      <p:pic>
        <p:nvPicPr>
          <p:cNvPr id="15" name="Picture 14" descr="A metal walkway with black pipes&#10;&#10;Description automatically generated with medium confidence">
            <a:extLst>
              <a:ext uri="{FF2B5EF4-FFF2-40B4-BE49-F238E27FC236}">
                <a16:creationId xmlns:a16="http://schemas.microsoft.com/office/drawing/2014/main" id="{DC894886-45A3-DB83-5550-5262DD81312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46850" y="0"/>
            <a:ext cx="5645150" cy="6858000"/>
          </a:xfrm>
          <a:prstGeom prst="rect">
            <a:avLst/>
          </a:prstGeom>
        </p:spPr>
      </p:pic>
      <p:sp>
        <p:nvSpPr>
          <p:cNvPr id="2" name="Slide Number Placeholder 2">
            <a:extLst>
              <a:ext uri="{FF2B5EF4-FFF2-40B4-BE49-F238E27FC236}">
                <a16:creationId xmlns:a16="http://schemas.microsoft.com/office/drawing/2014/main" id="{625470B9-BA8E-D6ED-367A-0A5E9711A298}"/>
              </a:ext>
            </a:extLst>
          </p:cNvPr>
          <p:cNvSpPr>
            <a:spLocks noGrp="1"/>
          </p:cNvSpPr>
          <p:nvPr>
            <p:ph type="sldNum" sz="quarter" idx="11"/>
          </p:nvPr>
        </p:nvSpPr>
        <p:spPr>
          <a:xfrm>
            <a:off x="9304663" y="6356350"/>
            <a:ext cx="2743200" cy="365125"/>
          </a:xfrm>
          <a:prstGeom prst="rect">
            <a:avLst/>
          </a:prstGeom>
        </p:spPr>
        <p:txBody>
          <a:bodyPr anchor="b"/>
          <a:lstStyle>
            <a:lvl1pPr algn="r">
              <a:defRPr sz="1200">
                <a:solidFill>
                  <a:schemeClr val="bg1"/>
                </a:solidFill>
                <a:latin typeface="WORK SANS REGULAR ROMAN" pitchFamily="2" charset="77"/>
              </a:defRPr>
            </a:lvl1pPr>
          </a:lstStyle>
          <a:p>
            <a:pPr algn="r"/>
            <a:fld id="{E3990394-8350-844A-B501-74386CA2D2B3}" type="slidenum">
              <a:rPr lang="en-GB" smtClean="0"/>
              <a:pPr algn="r"/>
              <a:t>‹#›</a:t>
            </a:fld>
            <a:endParaRPr lang="en-GB"/>
          </a:p>
        </p:txBody>
      </p:sp>
    </p:spTree>
    <p:extLst>
      <p:ext uri="{BB962C8B-B14F-4D97-AF65-F5344CB8AC3E}">
        <p14:creationId xmlns:p14="http://schemas.microsoft.com/office/powerpoint/2010/main" val="39163249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I Case Study">
    <p:spTree>
      <p:nvGrpSpPr>
        <p:cNvPr id="1" name=""/>
        <p:cNvGrpSpPr/>
        <p:nvPr/>
      </p:nvGrpSpPr>
      <p:grpSpPr>
        <a:xfrm>
          <a:off x="0" y="0"/>
          <a:ext cx="0" cy="0"/>
          <a:chOff x="0" y="0"/>
          <a:chExt cx="0" cy="0"/>
        </a:xfrm>
      </p:grpSpPr>
      <p:sp>
        <p:nvSpPr>
          <p:cNvPr id="44" name="Picture Placeholder 18">
            <a:extLst>
              <a:ext uri="{FF2B5EF4-FFF2-40B4-BE49-F238E27FC236}">
                <a16:creationId xmlns:a16="http://schemas.microsoft.com/office/drawing/2014/main" id="{276EE307-663F-8C03-53DC-2448863DF15B}"/>
              </a:ext>
            </a:extLst>
          </p:cNvPr>
          <p:cNvSpPr>
            <a:spLocks noGrp="1"/>
          </p:cNvSpPr>
          <p:nvPr>
            <p:ph type="pic" sz="quarter" idx="12"/>
          </p:nvPr>
        </p:nvSpPr>
        <p:spPr>
          <a:xfrm>
            <a:off x="8582165" y="0"/>
            <a:ext cx="3609835" cy="2285999"/>
          </a:xfrm>
          <a:prstGeom prst="rect">
            <a:avLst/>
          </a:prstGeom>
          <a:solidFill>
            <a:schemeClr val="bg2"/>
          </a:solidFill>
        </p:spPr>
        <p:txBody>
          <a:bodyPr/>
          <a:lstStyle/>
          <a:p>
            <a:r>
              <a:rPr lang="en-US"/>
              <a:t>Click icon to add picture</a:t>
            </a:r>
          </a:p>
        </p:txBody>
      </p:sp>
      <p:sp>
        <p:nvSpPr>
          <p:cNvPr id="9" name="Rectangle 8">
            <a:extLst>
              <a:ext uri="{FF2B5EF4-FFF2-40B4-BE49-F238E27FC236}">
                <a16:creationId xmlns:a16="http://schemas.microsoft.com/office/drawing/2014/main" id="{461B6B1D-B8DA-4B10-4002-3B6ECB6D3FE0}"/>
              </a:ext>
            </a:extLst>
          </p:cNvPr>
          <p:cNvSpPr/>
          <p:nvPr userDrawn="1"/>
        </p:nvSpPr>
        <p:spPr>
          <a:xfrm>
            <a:off x="783770" y="2286000"/>
            <a:ext cx="7798395" cy="4571999"/>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2762FF4-8568-940C-EF08-39957D8539EF}"/>
              </a:ext>
            </a:extLst>
          </p:cNvPr>
          <p:cNvSpPr/>
          <p:nvPr userDrawn="1"/>
        </p:nvSpPr>
        <p:spPr>
          <a:xfrm>
            <a:off x="1038278" y="2805222"/>
            <a:ext cx="3943805" cy="14427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bg1"/>
              </a:solidFill>
              <a:latin typeface="WORK SANS REGULAR ROMAN" pitchFamily="2" charset="77"/>
            </a:endParaRPr>
          </a:p>
        </p:txBody>
      </p:sp>
      <p:sp>
        <p:nvSpPr>
          <p:cNvPr id="11" name="Rectangle 10">
            <a:extLst>
              <a:ext uri="{FF2B5EF4-FFF2-40B4-BE49-F238E27FC236}">
                <a16:creationId xmlns:a16="http://schemas.microsoft.com/office/drawing/2014/main" id="{A971D62F-9272-5767-2CF0-FBE35FE0A524}"/>
              </a:ext>
            </a:extLst>
          </p:cNvPr>
          <p:cNvSpPr/>
          <p:nvPr userDrawn="1"/>
        </p:nvSpPr>
        <p:spPr>
          <a:xfrm>
            <a:off x="1038278" y="2458196"/>
            <a:ext cx="3943156" cy="44920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WORK SANS REGULAR ROMAN" pitchFamily="2" charset="77"/>
            </a:endParaRPr>
          </a:p>
        </p:txBody>
      </p:sp>
      <p:sp>
        <p:nvSpPr>
          <p:cNvPr id="13" name="Rectangle 12">
            <a:extLst>
              <a:ext uri="{FF2B5EF4-FFF2-40B4-BE49-F238E27FC236}">
                <a16:creationId xmlns:a16="http://schemas.microsoft.com/office/drawing/2014/main" id="{733E4914-9A0E-2EEE-D6F1-1FCEF363B4C3}"/>
              </a:ext>
            </a:extLst>
          </p:cNvPr>
          <p:cNvSpPr/>
          <p:nvPr userDrawn="1"/>
        </p:nvSpPr>
        <p:spPr>
          <a:xfrm>
            <a:off x="1038278" y="4607613"/>
            <a:ext cx="3943156" cy="20756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bg1"/>
              </a:solidFill>
              <a:latin typeface="WORK SANS REGULAR ROMAN" pitchFamily="2" charset="77"/>
            </a:endParaRPr>
          </a:p>
        </p:txBody>
      </p:sp>
      <p:sp>
        <p:nvSpPr>
          <p:cNvPr id="14" name="Rectangle 13">
            <a:extLst>
              <a:ext uri="{FF2B5EF4-FFF2-40B4-BE49-F238E27FC236}">
                <a16:creationId xmlns:a16="http://schemas.microsoft.com/office/drawing/2014/main" id="{101929DA-6BC3-2608-DACF-7C111DA80ABA}"/>
              </a:ext>
            </a:extLst>
          </p:cNvPr>
          <p:cNvSpPr/>
          <p:nvPr userDrawn="1"/>
        </p:nvSpPr>
        <p:spPr>
          <a:xfrm>
            <a:off x="1038278" y="4422201"/>
            <a:ext cx="3943156" cy="44920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WORK SANS REGULAR ROMAN" pitchFamily="2" charset="77"/>
            </a:endParaRPr>
          </a:p>
        </p:txBody>
      </p:sp>
      <p:sp>
        <p:nvSpPr>
          <p:cNvPr id="23" name="Rectangle 22">
            <a:extLst>
              <a:ext uri="{FF2B5EF4-FFF2-40B4-BE49-F238E27FC236}">
                <a16:creationId xmlns:a16="http://schemas.microsoft.com/office/drawing/2014/main" id="{BA9C8DA1-DD74-0704-5E66-36E5E050823C}"/>
              </a:ext>
            </a:extLst>
          </p:cNvPr>
          <p:cNvSpPr/>
          <p:nvPr userDrawn="1"/>
        </p:nvSpPr>
        <p:spPr>
          <a:xfrm>
            <a:off x="5158358" y="2805222"/>
            <a:ext cx="3117106" cy="38780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bg1"/>
              </a:solidFill>
              <a:latin typeface="WORK SANS REGULAR ROMAN" pitchFamily="2" charset="77"/>
            </a:endParaRPr>
          </a:p>
        </p:txBody>
      </p:sp>
      <p:sp>
        <p:nvSpPr>
          <p:cNvPr id="24" name="Rectangle 23">
            <a:extLst>
              <a:ext uri="{FF2B5EF4-FFF2-40B4-BE49-F238E27FC236}">
                <a16:creationId xmlns:a16="http://schemas.microsoft.com/office/drawing/2014/main" id="{61201A3A-1284-69D6-FF3D-4C77F25DA534}"/>
              </a:ext>
            </a:extLst>
          </p:cNvPr>
          <p:cNvSpPr/>
          <p:nvPr userDrawn="1"/>
        </p:nvSpPr>
        <p:spPr>
          <a:xfrm>
            <a:off x="5158358" y="2458196"/>
            <a:ext cx="3117105" cy="44920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WORK SANS REGULAR ROMAN" pitchFamily="2" charset="77"/>
            </a:endParaRPr>
          </a:p>
        </p:txBody>
      </p:sp>
      <p:sp>
        <p:nvSpPr>
          <p:cNvPr id="33" name="Title 12">
            <a:extLst>
              <a:ext uri="{FF2B5EF4-FFF2-40B4-BE49-F238E27FC236}">
                <a16:creationId xmlns:a16="http://schemas.microsoft.com/office/drawing/2014/main" id="{4BEEBB72-1223-2510-8778-3BDE301BEFF4}"/>
              </a:ext>
            </a:extLst>
          </p:cNvPr>
          <p:cNvSpPr txBox="1">
            <a:spLocks/>
          </p:cNvSpPr>
          <p:nvPr userDrawn="1"/>
        </p:nvSpPr>
        <p:spPr>
          <a:xfrm>
            <a:off x="1038278" y="2463574"/>
            <a:ext cx="3943156" cy="451883"/>
          </a:xfrm>
          <a:prstGeom prst="rect">
            <a:avLst/>
          </a:prstGeom>
        </p:spPr>
        <p:txBody>
          <a:bodyPr anchor="ctr"/>
          <a:lstStyle>
            <a:lvl1pPr algn="l" defTabSz="914400" rtl="0" eaLnBrk="1" latinLnBrk="0" hangingPunct="1">
              <a:lnSpc>
                <a:spcPct val="100000"/>
              </a:lnSpc>
              <a:spcBef>
                <a:spcPct val="0"/>
              </a:spcBef>
              <a:buNone/>
              <a:defRPr sz="3000" kern="1200">
                <a:solidFill>
                  <a:schemeClr val="tx1"/>
                </a:solidFill>
                <a:latin typeface="Syne" pitchFamily="2" charset="77"/>
                <a:ea typeface="+mj-ea"/>
                <a:cs typeface="+mj-cs"/>
              </a:defRPr>
            </a:lvl1pPr>
          </a:lstStyle>
          <a:p>
            <a:pPr algn="ctr"/>
            <a:r>
              <a:rPr lang="en-GB" sz="1800">
                <a:solidFill>
                  <a:schemeClr val="bg1"/>
                </a:solidFill>
              </a:rPr>
              <a:t>The challenge</a:t>
            </a:r>
            <a:endParaRPr lang="en-US" sz="1800">
              <a:solidFill>
                <a:schemeClr val="bg1"/>
              </a:solidFill>
            </a:endParaRPr>
          </a:p>
        </p:txBody>
      </p:sp>
      <p:sp>
        <p:nvSpPr>
          <p:cNvPr id="34" name="Title 12">
            <a:extLst>
              <a:ext uri="{FF2B5EF4-FFF2-40B4-BE49-F238E27FC236}">
                <a16:creationId xmlns:a16="http://schemas.microsoft.com/office/drawing/2014/main" id="{DA6EB617-DCBE-BE12-B0F7-162D6C37E4E6}"/>
              </a:ext>
            </a:extLst>
          </p:cNvPr>
          <p:cNvSpPr txBox="1">
            <a:spLocks/>
          </p:cNvSpPr>
          <p:nvPr userDrawn="1"/>
        </p:nvSpPr>
        <p:spPr>
          <a:xfrm>
            <a:off x="1038278" y="4419519"/>
            <a:ext cx="3943156" cy="451883"/>
          </a:xfrm>
          <a:prstGeom prst="rect">
            <a:avLst/>
          </a:prstGeom>
        </p:spPr>
        <p:txBody>
          <a:bodyPr anchor="ctr"/>
          <a:lstStyle>
            <a:lvl1pPr algn="l" defTabSz="914400" rtl="0" eaLnBrk="1" latinLnBrk="0" hangingPunct="1">
              <a:lnSpc>
                <a:spcPct val="100000"/>
              </a:lnSpc>
              <a:spcBef>
                <a:spcPct val="0"/>
              </a:spcBef>
              <a:buNone/>
              <a:defRPr sz="3000" kern="1200">
                <a:solidFill>
                  <a:schemeClr val="tx1"/>
                </a:solidFill>
                <a:latin typeface="Syne" pitchFamily="2" charset="77"/>
                <a:ea typeface="+mj-ea"/>
                <a:cs typeface="+mj-cs"/>
              </a:defRPr>
            </a:lvl1pPr>
          </a:lstStyle>
          <a:p>
            <a:pPr algn="ctr"/>
            <a:r>
              <a:rPr lang="en-GB" sz="1800">
                <a:solidFill>
                  <a:schemeClr val="bg1"/>
                </a:solidFill>
              </a:rPr>
              <a:t>The solution</a:t>
            </a:r>
            <a:endParaRPr lang="en-US" sz="1800">
              <a:solidFill>
                <a:schemeClr val="bg1"/>
              </a:solidFill>
            </a:endParaRPr>
          </a:p>
        </p:txBody>
      </p:sp>
      <p:sp>
        <p:nvSpPr>
          <p:cNvPr id="35" name="Title 12">
            <a:extLst>
              <a:ext uri="{FF2B5EF4-FFF2-40B4-BE49-F238E27FC236}">
                <a16:creationId xmlns:a16="http://schemas.microsoft.com/office/drawing/2014/main" id="{04A03B4C-9C42-5E2F-7E95-9406D0E5589B}"/>
              </a:ext>
            </a:extLst>
          </p:cNvPr>
          <p:cNvSpPr txBox="1">
            <a:spLocks/>
          </p:cNvSpPr>
          <p:nvPr userDrawn="1"/>
        </p:nvSpPr>
        <p:spPr>
          <a:xfrm>
            <a:off x="5157709" y="2463573"/>
            <a:ext cx="3117754" cy="451883"/>
          </a:xfrm>
          <a:prstGeom prst="rect">
            <a:avLst/>
          </a:prstGeom>
        </p:spPr>
        <p:txBody>
          <a:bodyPr anchor="ctr"/>
          <a:lstStyle>
            <a:lvl1pPr algn="l" defTabSz="914400" rtl="0" eaLnBrk="1" latinLnBrk="0" hangingPunct="1">
              <a:lnSpc>
                <a:spcPct val="100000"/>
              </a:lnSpc>
              <a:spcBef>
                <a:spcPct val="0"/>
              </a:spcBef>
              <a:buNone/>
              <a:defRPr sz="3000" kern="1200">
                <a:solidFill>
                  <a:schemeClr val="tx1"/>
                </a:solidFill>
                <a:latin typeface="Syne" pitchFamily="2" charset="77"/>
                <a:ea typeface="+mj-ea"/>
                <a:cs typeface="+mj-cs"/>
              </a:defRPr>
            </a:lvl1pPr>
          </a:lstStyle>
          <a:p>
            <a:pPr algn="ctr"/>
            <a:r>
              <a:rPr lang="en-GB" sz="1800">
                <a:solidFill>
                  <a:schemeClr val="tx1"/>
                </a:solidFill>
              </a:rPr>
              <a:t>The benefits</a:t>
            </a:r>
            <a:endParaRPr lang="en-US" sz="1800">
              <a:solidFill>
                <a:schemeClr val="tx1"/>
              </a:solidFill>
            </a:endParaRPr>
          </a:p>
        </p:txBody>
      </p:sp>
      <p:sp>
        <p:nvSpPr>
          <p:cNvPr id="36" name="Text Placeholder 16">
            <a:extLst>
              <a:ext uri="{FF2B5EF4-FFF2-40B4-BE49-F238E27FC236}">
                <a16:creationId xmlns:a16="http://schemas.microsoft.com/office/drawing/2014/main" id="{09BB0678-2713-BC7A-6E32-E420DFCFDFEE}"/>
              </a:ext>
            </a:extLst>
          </p:cNvPr>
          <p:cNvSpPr>
            <a:spLocks noGrp="1"/>
          </p:cNvSpPr>
          <p:nvPr>
            <p:ph type="body" sz="quarter" idx="14" hasCustomPrompt="1"/>
          </p:nvPr>
        </p:nvSpPr>
        <p:spPr>
          <a:xfrm>
            <a:off x="1038279" y="2907396"/>
            <a:ext cx="3943156" cy="1340615"/>
          </a:xfrm>
          <a:prstGeom prst="rect">
            <a:avLst/>
          </a:prstGeom>
        </p:spPr>
        <p:txBody>
          <a:bodyPr/>
          <a:lstStyle>
            <a:lvl1pPr marL="0" indent="0">
              <a:lnSpc>
                <a:spcPct val="100000"/>
              </a:lnSpc>
              <a:spcBef>
                <a:spcPts val="0"/>
              </a:spcBef>
              <a:buNone/>
              <a:defRPr sz="1200">
                <a:latin typeface="WORK SANS REGULAR ROMAN" pitchFamily="2" charset="77"/>
              </a:defRPr>
            </a:lvl1pPr>
            <a:lvl2pPr marL="457200" indent="0">
              <a:buNone/>
              <a:defRPr sz="1600">
                <a:latin typeface="WORK SANS REGULAR ROMAN" pitchFamily="2" charset="77"/>
              </a:defRPr>
            </a:lvl2pPr>
            <a:lvl3pPr marL="914400" indent="0">
              <a:buNone/>
              <a:defRPr sz="1400">
                <a:latin typeface="WORK SANS REGULAR ROMAN" pitchFamily="2" charset="77"/>
              </a:defRPr>
            </a:lvl3pPr>
            <a:lvl4pPr marL="1371600" indent="0">
              <a:buNone/>
              <a:defRPr sz="1200">
                <a:latin typeface="WORK SANS REGULAR ROMAN" pitchFamily="2" charset="77"/>
              </a:defRPr>
            </a:lvl4pPr>
            <a:lvl5pPr marL="1828800" indent="0">
              <a:buNone/>
              <a:defRPr sz="1200">
                <a:latin typeface="WORK SANS REGULAR ROMAN" pitchFamily="2" charset="77"/>
              </a:defRPr>
            </a:lvl5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Donec </a:t>
            </a:r>
            <a:r>
              <a:rPr lang="en-GB" err="1"/>
              <a:t>sagittis</a:t>
            </a:r>
            <a:r>
              <a:rPr lang="en-GB"/>
              <a:t> </a:t>
            </a:r>
            <a:r>
              <a:rPr lang="en-GB" err="1"/>
              <a:t>augue</a:t>
            </a:r>
            <a:r>
              <a:rPr lang="en-GB"/>
              <a:t> </a:t>
            </a:r>
            <a:r>
              <a:rPr lang="en-GB" err="1"/>
              <a:t>ut</a:t>
            </a:r>
            <a:r>
              <a:rPr lang="en-GB"/>
              <a:t> lorem porta semper. Donec a </a:t>
            </a:r>
            <a:r>
              <a:rPr lang="en-GB" err="1"/>
              <a:t>felis</a:t>
            </a:r>
            <a:r>
              <a:rPr lang="en-GB"/>
              <a:t> </a:t>
            </a:r>
            <a:r>
              <a:rPr lang="en-GB" err="1"/>
              <a:t>porttitor</a:t>
            </a:r>
            <a:r>
              <a:rPr lang="en-GB"/>
              <a:t>, </a:t>
            </a:r>
            <a:r>
              <a:rPr lang="en-GB" err="1"/>
              <a:t>viverra</a:t>
            </a:r>
            <a:r>
              <a:rPr lang="en-GB"/>
              <a:t> </a:t>
            </a:r>
            <a:r>
              <a:rPr lang="en-GB" err="1"/>
              <a:t>erat</a:t>
            </a:r>
            <a:r>
              <a:rPr lang="en-GB"/>
              <a:t> et, </a:t>
            </a:r>
            <a:r>
              <a:rPr lang="en-GB" err="1"/>
              <a:t>egestas</a:t>
            </a:r>
            <a:r>
              <a:rPr lang="en-GB"/>
              <a:t> </a:t>
            </a:r>
            <a:r>
              <a:rPr lang="en-GB" err="1"/>
              <a:t>nulla</a:t>
            </a:r>
            <a:r>
              <a:rPr lang="en-GB"/>
              <a:t>.</a:t>
            </a:r>
            <a:endParaRPr lang="en-US"/>
          </a:p>
        </p:txBody>
      </p:sp>
      <p:sp>
        <p:nvSpPr>
          <p:cNvPr id="37" name="Text Placeholder 16">
            <a:extLst>
              <a:ext uri="{FF2B5EF4-FFF2-40B4-BE49-F238E27FC236}">
                <a16:creationId xmlns:a16="http://schemas.microsoft.com/office/drawing/2014/main" id="{E98118E0-034E-92EE-DA46-BE55396E3C47}"/>
              </a:ext>
            </a:extLst>
          </p:cNvPr>
          <p:cNvSpPr>
            <a:spLocks noGrp="1"/>
          </p:cNvSpPr>
          <p:nvPr>
            <p:ph type="body" sz="quarter" idx="15" hasCustomPrompt="1"/>
          </p:nvPr>
        </p:nvSpPr>
        <p:spPr>
          <a:xfrm>
            <a:off x="1038278" y="4875014"/>
            <a:ext cx="3943156" cy="1340615"/>
          </a:xfrm>
          <a:prstGeom prst="rect">
            <a:avLst/>
          </a:prstGeom>
        </p:spPr>
        <p:txBody>
          <a:bodyPr/>
          <a:lstStyle>
            <a:lvl1pPr marL="0" indent="0">
              <a:lnSpc>
                <a:spcPct val="100000"/>
              </a:lnSpc>
              <a:spcBef>
                <a:spcPts val="0"/>
              </a:spcBef>
              <a:buNone/>
              <a:defRPr sz="1200">
                <a:latin typeface="WORK SANS REGULAR ROMAN" pitchFamily="2" charset="77"/>
              </a:defRPr>
            </a:lvl1pPr>
            <a:lvl2pPr marL="457200" indent="0">
              <a:buNone/>
              <a:defRPr sz="1600">
                <a:latin typeface="WORK SANS REGULAR ROMAN" pitchFamily="2" charset="77"/>
              </a:defRPr>
            </a:lvl2pPr>
            <a:lvl3pPr marL="914400" indent="0">
              <a:buNone/>
              <a:defRPr sz="1400">
                <a:latin typeface="WORK SANS REGULAR ROMAN" pitchFamily="2" charset="77"/>
              </a:defRPr>
            </a:lvl3pPr>
            <a:lvl4pPr marL="1371600" indent="0">
              <a:buNone/>
              <a:defRPr sz="1200">
                <a:latin typeface="WORK SANS REGULAR ROMAN" pitchFamily="2" charset="77"/>
              </a:defRPr>
            </a:lvl4pPr>
            <a:lvl5pPr marL="1828800" indent="0">
              <a:buNone/>
              <a:defRPr sz="1200">
                <a:latin typeface="WORK SANS REGULAR ROMAN" pitchFamily="2" charset="77"/>
              </a:defRPr>
            </a:lvl5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Donec </a:t>
            </a:r>
            <a:r>
              <a:rPr lang="en-GB" err="1"/>
              <a:t>sagittis</a:t>
            </a:r>
            <a:r>
              <a:rPr lang="en-GB"/>
              <a:t> </a:t>
            </a:r>
            <a:r>
              <a:rPr lang="en-GB" err="1"/>
              <a:t>augue</a:t>
            </a:r>
            <a:r>
              <a:rPr lang="en-GB"/>
              <a:t> </a:t>
            </a:r>
            <a:r>
              <a:rPr lang="en-GB" err="1"/>
              <a:t>ut</a:t>
            </a:r>
            <a:r>
              <a:rPr lang="en-GB"/>
              <a:t> lorem porta semper. Donec a </a:t>
            </a:r>
            <a:r>
              <a:rPr lang="en-GB" err="1"/>
              <a:t>felis</a:t>
            </a:r>
            <a:r>
              <a:rPr lang="en-GB"/>
              <a:t> </a:t>
            </a:r>
            <a:r>
              <a:rPr lang="en-GB" err="1"/>
              <a:t>porttitor</a:t>
            </a:r>
            <a:r>
              <a:rPr lang="en-GB"/>
              <a:t>, </a:t>
            </a:r>
            <a:r>
              <a:rPr lang="en-GB" err="1"/>
              <a:t>viverra</a:t>
            </a:r>
            <a:r>
              <a:rPr lang="en-GB"/>
              <a:t> </a:t>
            </a:r>
            <a:r>
              <a:rPr lang="en-GB" err="1"/>
              <a:t>erat</a:t>
            </a:r>
            <a:r>
              <a:rPr lang="en-GB"/>
              <a:t> et, </a:t>
            </a:r>
            <a:r>
              <a:rPr lang="en-GB" err="1"/>
              <a:t>egestas</a:t>
            </a:r>
            <a:r>
              <a:rPr lang="en-GB"/>
              <a:t> </a:t>
            </a:r>
            <a:r>
              <a:rPr lang="en-GB" err="1"/>
              <a:t>nulla</a:t>
            </a:r>
            <a:r>
              <a:rPr lang="en-GB"/>
              <a:t>. </a:t>
            </a:r>
            <a:r>
              <a:rPr lang="en-GB" err="1"/>
              <a:t>Praesent</a:t>
            </a:r>
            <a:r>
              <a:rPr lang="en-GB"/>
              <a:t> </a:t>
            </a:r>
            <a:r>
              <a:rPr lang="en-GB" err="1"/>
              <a:t>eu</a:t>
            </a:r>
            <a:r>
              <a:rPr lang="en-GB"/>
              <a:t> </a:t>
            </a:r>
            <a:r>
              <a:rPr lang="en-GB" err="1"/>
              <a:t>purus</a:t>
            </a:r>
            <a:r>
              <a:rPr lang="en-GB"/>
              <a:t> </a:t>
            </a:r>
            <a:r>
              <a:rPr lang="en-GB" err="1"/>
              <a:t>enim</a:t>
            </a:r>
            <a:r>
              <a:rPr lang="en-GB"/>
              <a:t>. </a:t>
            </a:r>
            <a:r>
              <a:rPr lang="en-GB" err="1"/>
              <a:t>Fusce</a:t>
            </a:r>
            <a:r>
              <a:rPr lang="en-GB"/>
              <a:t> a </a:t>
            </a:r>
            <a:r>
              <a:rPr lang="en-GB" err="1"/>
              <a:t>lectus</a:t>
            </a:r>
            <a:r>
              <a:rPr lang="en-GB"/>
              <a:t> ac </a:t>
            </a:r>
            <a:r>
              <a:rPr lang="en-GB" err="1"/>
              <a:t>neque</a:t>
            </a:r>
            <a:r>
              <a:rPr lang="en-GB"/>
              <a:t> maximus </a:t>
            </a:r>
            <a:r>
              <a:rPr lang="en-GB" err="1"/>
              <a:t>rutrum</a:t>
            </a:r>
            <a:r>
              <a:rPr lang="en-GB"/>
              <a:t>. </a:t>
            </a:r>
            <a:r>
              <a:rPr lang="en-GB" err="1"/>
              <a:t>Suspendisse</a:t>
            </a:r>
            <a:r>
              <a:rPr lang="en-GB"/>
              <a:t> </a:t>
            </a:r>
            <a:r>
              <a:rPr lang="en-GB" err="1"/>
              <a:t>potenti</a:t>
            </a:r>
            <a:r>
              <a:rPr lang="en-GB"/>
              <a:t>.</a:t>
            </a:r>
            <a:endParaRPr lang="en-US"/>
          </a:p>
        </p:txBody>
      </p:sp>
      <p:sp>
        <p:nvSpPr>
          <p:cNvPr id="38" name="Text Placeholder 16">
            <a:extLst>
              <a:ext uri="{FF2B5EF4-FFF2-40B4-BE49-F238E27FC236}">
                <a16:creationId xmlns:a16="http://schemas.microsoft.com/office/drawing/2014/main" id="{D71F89FF-8757-5ECA-0805-1B85CE8A089D}"/>
              </a:ext>
            </a:extLst>
          </p:cNvPr>
          <p:cNvSpPr>
            <a:spLocks noGrp="1"/>
          </p:cNvSpPr>
          <p:nvPr>
            <p:ph type="body" sz="quarter" idx="16" hasCustomPrompt="1"/>
          </p:nvPr>
        </p:nvSpPr>
        <p:spPr>
          <a:xfrm>
            <a:off x="5157709" y="2908119"/>
            <a:ext cx="3117105" cy="3791809"/>
          </a:xfrm>
          <a:prstGeom prst="rect">
            <a:avLst/>
          </a:prstGeom>
        </p:spPr>
        <p:txBody>
          <a:bodyPr/>
          <a:lstStyle>
            <a:lvl1pPr marL="171450" indent="-171450">
              <a:lnSpc>
                <a:spcPct val="100000"/>
              </a:lnSpc>
              <a:spcBef>
                <a:spcPts val="0"/>
              </a:spcBef>
              <a:spcAft>
                <a:spcPts val="1000"/>
              </a:spcAft>
              <a:buFont typeface="Arial" panose="020B0604020202020204" pitchFamily="34" charset="0"/>
              <a:buChar char="•"/>
              <a:defRPr sz="1200">
                <a:latin typeface="WORK SANS REGULAR ROMAN" pitchFamily="2" charset="77"/>
              </a:defRPr>
            </a:lvl1pPr>
            <a:lvl2pPr marL="457200" indent="0">
              <a:buNone/>
              <a:defRPr sz="1600">
                <a:latin typeface="WORK SANS REGULAR ROMAN" pitchFamily="2" charset="77"/>
              </a:defRPr>
            </a:lvl2pPr>
            <a:lvl3pPr marL="914400" indent="0">
              <a:buNone/>
              <a:defRPr sz="1400">
                <a:latin typeface="WORK SANS REGULAR ROMAN" pitchFamily="2" charset="77"/>
              </a:defRPr>
            </a:lvl3pPr>
            <a:lvl4pPr marL="1371600" indent="0">
              <a:buNone/>
              <a:defRPr sz="1200">
                <a:latin typeface="WORK SANS REGULAR ROMAN" pitchFamily="2" charset="77"/>
              </a:defRPr>
            </a:lvl4pPr>
            <a:lvl5pPr marL="1828800" indent="0">
              <a:buNone/>
              <a:defRPr sz="1200">
                <a:latin typeface="WORK SANS REGULAR ROMAN" pitchFamily="2" charset="77"/>
              </a:defRPr>
            </a:lvl5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a:t>
            </a:r>
          </a:p>
          <a:p>
            <a:pPr lvl="0"/>
            <a:r>
              <a:rPr lang="en-GB"/>
              <a:t>Donec </a:t>
            </a:r>
            <a:r>
              <a:rPr lang="en-GB" err="1"/>
              <a:t>sagittis</a:t>
            </a:r>
            <a:r>
              <a:rPr lang="en-GB"/>
              <a:t> </a:t>
            </a:r>
            <a:r>
              <a:rPr lang="en-GB" err="1"/>
              <a:t>augue</a:t>
            </a:r>
            <a:r>
              <a:rPr lang="en-GB"/>
              <a:t> </a:t>
            </a:r>
            <a:r>
              <a:rPr lang="en-GB" err="1"/>
              <a:t>ut</a:t>
            </a:r>
            <a:r>
              <a:rPr lang="en-GB"/>
              <a:t> lorem porta semper.</a:t>
            </a:r>
          </a:p>
          <a:p>
            <a:pPr lvl="0"/>
            <a:r>
              <a:rPr lang="en-GB"/>
              <a:t>Donec a </a:t>
            </a:r>
            <a:r>
              <a:rPr lang="en-GB" err="1"/>
              <a:t>felis</a:t>
            </a:r>
            <a:r>
              <a:rPr lang="en-GB"/>
              <a:t> </a:t>
            </a:r>
            <a:r>
              <a:rPr lang="en-GB" err="1"/>
              <a:t>porttitor</a:t>
            </a:r>
            <a:r>
              <a:rPr lang="en-GB"/>
              <a:t>, </a:t>
            </a:r>
            <a:r>
              <a:rPr lang="en-GB" err="1"/>
              <a:t>viverra</a:t>
            </a:r>
            <a:r>
              <a:rPr lang="en-GB"/>
              <a:t> </a:t>
            </a:r>
            <a:r>
              <a:rPr lang="en-GB" err="1"/>
              <a:t>erat</a:t>
            </a:r>
            <a:r>
              <a:rPr lang="en-GB"/>
              <a:t> et, </a:t>
            </a:r>
            <a:r>
              <a:rPr lang="en-GB" err="1"/>
              <a:t>egestas</a:t>
            </a:r>
            <a:r>
              <a:rPr lang="en-GB"/>
              <a:t> </a:t>
            </a:r>
            <a:r>
              <a:rPr lang="en-GB" err="1"/>
              <a:t>nulla</a:t>
            </a:r>
            <a:r>
              <a:rPr lang="en-GB"/>
              <a:t>.</a:t>
            </a:r>
          </a:p>
          <a:p>
            <a:pPr lvl="0"/>
            <a:r>
              <a:rPr lang="en-GB" err="1"/>
              <a:t>Praesent</a:t>
            </a:r>
            <a:r>
              <a:rPr lang="en-GB"/>
              <a:t> </a:t>
            </a:r>
            <a:r>
              <a:rPr lang="en-GB" err="1"/>
              <a:t>eu</a:t>
            </a:r>
            <a:r>
              <a:rPr lang="en-GB"/>
              <a:t> </a:t>
            </a:r>
            <a:r>
              <a:rPr lang="en-GB" err="1"/>
              <a:t>purus</a:t>
            </a:r>
            <a:r>
              <a:rPr lang="en-GB"/>
              <a:t> </a:t>
            </a:r>
            <a:r>
              <a:rPr lang="en-GB" err="1"/>
              <a:t>enim</a:t>
            </a:r>
            <a:r>
              <a:rPr lang="en-GB"/>
              <a:t>. </a:t>
            </a:r>
            <a:r>
              <a:rPr lang="en-GB" err="1"/>
              <a:t>Fusce</a:t>
            </a:r>
            <a:r>
              <a:rPr lang="en-GB"/>
              <a:t> a </a:t>
            </a:r>
            <a:r>
              <a:rPr lang="en-GB" err="1"/>
              <a:t>lectus</a:t>
            </a:r>
            <a:r>
              <a:rPr lang="en-GB"/>
              <a:t> ac </a:t>
            </a:r>
            <a:r>
              <a:rPr lang="en-GB" err="1"/>
              <a:t>neque</a:t>
            </a:r>
            <a:r>
              <a:rPr lang="en-GB"/>
              <a:t> maximus </a:t>
            </a:r>
            <a:r>
              <a:rPr lang="en-GB" err="1"/>
              <a:t>rutrum</a:t>
            </a:r>
            <a:r>
              <a:rPr lang="en-GB"/>
              <a:t>. </a:t>
            </a:r>
            <a:r>
              <a:rPr lang="en-GB" err="1"/>
              <a:t>Suspendisse</a:t>
            </a:r>
            <a:r>
              <a:rPr lang="en-GB"/>
              <a:t> </a:t>
            </a:r>
            <a:r>
              <a:rPr lang="en-GB" err="1"/>
              <a:t>potenti</a:t>
            </a:r>
            <a:r>
              <a:rPr lang="en-GB"/>
              <a:t>.</a:t>
            </a:r>
          </a:p>
          <a:p>
            <a:pPr lvl="0"/>
            <a:r>
              <a:rPr lang="en-GB"/>
              <a:t>Integer et </a:t>
            </a:r>
            <a:r>
              <a:rPr lang="en-GB" err="1"/>
              <a:t>quam</a:t>
            </a:r>
            <a:r>
              <a:rPr lang="en-GB"/>
              <a:t> </a:t>
            </a:r>
            <a:r>
              <a:rPr lang="en-GB" err="1"/>
              <a:t>nec</a:t>
            </a:r>
            <a:r>
              <a:rPr lang="en-GB"/>
              <a:t> </a:t>
            </a:r>
            <a:r>
              <a:rPr lang="en-GB" err="1"/>
              <a:t>tortor</a:t>
            </a:r>
            <a:r>
              <a:rPr lang="en-GB"/>
              <a:t> convallis </a:t>
            </a:r>
            <a:r>
              <a:rPr lang="en-GB" err="1"/>
              <a:t>facilisis</a:t>
            </a:r>
            <a:r>
              <a:rPr lang="en-GB"/>
              <a:t>.</a:t>
            </a:r>
          </a:p>
          <a:p>
            <a:pPr lvl="0"/>
            <a:r>
              <a:rPr lang="en-GB" err="1"/>
              <a:t>Quisque</a:t>
            </a:r>
            <a:r>
              <a:rPr lang="en-GB"/>
              <a:t> </a:t>
            </a:r>
            <a:r>
              <a:rPr lang="en-GB" err="1"/>
              <a:t>pellentesque</a:t>
            </a:r>
            <a:r>
              <a:rPr lang="en-GB"/>
              <a:t> </a:t>
            </a:r>
            <a:r>
              <a:rPr lang="en-GB" err="1"/>
              <a:t>feugiat</a:t>
            </a:r>
            <a:r>
              <a:rPr lang="en-GB"/>
              <a:t> ante, vitae tempus </a:t>
            </a:r>
            <a:r>
              <a:rPr lang="en-GB" err="1"/>
              <a:t>sapien</a:t>
            </a:r>
            <a:r>
              <a:rPr lang="en-GB"/>
              <a:t> </a:t>
            </a:r>
            <a:r>
              <a:rPr lang="en-GB" err="1"/>
              <a:t>viverra</a:t>
            </a:r>
            <a:r>
              <a:rPr lang="en-GB"/>
              <a:t> id.</a:t>
            </a:r>
            <a:endParaRPr lang="en-US"/>
          </a:p>
        </p:txBody>
      </p:sp>
      <p:sp>
        <p:nvSpPr>
          <p:cNvPr id="42" name="Picture Placeholder 18">
            <a:extLst>
              <a:ext uri="{FF2B5EF4-FFF2-40B4-BE49-F238E27FC236}">
                <a16:creationId xmlns:a16="http://schemas.microsoft.com/office/drawing/2014/main" id="{CA145CF4-FE53-7468-C680-8AD774F32FDF}"/>
              </a:ext>
            </a:extLst>
          </p:cNvPr>
          <p:cNvSpPr>
            <a:spLocks noGrp="1"/>
          </p:cNvSpPr>
          <p:nvPr>
            <p:ph type="pic" sz="quarter" idx="17"/>
          </p:nvPr>
        </p:nvSpPr>
        <p:spPr>
          <a:xfrm>
            <a:off x="8582165" y="2285999"/>
            <a:ext cx="3609835" cy="2294459"/>
          </a:xfrm>
          <a:prstGeom prst="rect">
            <a:avLst/>
          </a:prstGeom>
          <a:solidFill>
            <a:schemeClr val="bg2"/>
          </a:solidFill>
        </p:spPr>
        <p:txBody>
          <a:bodyPr/>
          <a:lstStyle/>
          <a:p>
            <a:r>
              <a:rPr lang="en-US"/>
              <a:t>Click icon to add picture</a:t>
            </a:r>
          </a:p>
        </p:txBody>
      </p:sp>
      <p:sp>
        <p:nvSpPr>
          <p:cNvPr id="43" name="Picture Placeholder 18">
            <a:extLst>
              <a:ext uri="{FF2B5EF4-FFF2-40B4-BE49-F238E27FC236}">
                <a16:creationId xmlns:a16="http://schemas.microsoft.com/office/drawing/2014/main" id="{CB5D4AF8-3EBD-11F7-3658-B0A5223E3781}"/>
              </a:ext>
            </a:extLst>
          </p:cNvPr>
          <p:cNvSpPr>
            <a:spLocks noGrp="1"/>
          </p:cNvSpPr>
          <p:nvPr>
            <p:ph type="pic" sz="quarter" idx="18"/>
          </p:nvPr>
        </p:nvSpPr>
        <p:spPr>
          <a:xfrm>
            <a:off x="8582165" y="4572000"/>
            <a:ext cx="3609835" cy="2286000"/>
          </a:xfrm>
          <a:prstGeom prst="rect">
            <a:avLst/>
          </a:prstGeom>
          <a:solidFill>
            <a:schemeClr val="bg2"/>
          </a:solidFill>
        </p:spPr>
        <p:txBody>
          <a:bodyPr/>
          <a:lstStyle/>
          <a:p>
            <a:r>
              <a:rPr lang="en-US"/>
              <a:t>Click icon to add picture</a:t>
            </a:r>
          </a:p>
        </p:txBody>
      </p:sp>
      <p:sp>
        <p:nvSpPr>
          <p:cNvPr id="3" name="Text Placeholder 16">
            <a:extLst>
              <a:ext uri="{FF2B5EF4-FFF2-40B4-BE49-F238E27FC236}">
                <a16:creationId xmlns:a16="http://schemas.microsoft.com/office/drawing/2014/main" id="{F94E4784-3B94-B659-F310-EF7B6A27AC66}"/>
              </a:ext>
            </a:extLst>
          </p:cNvPr>
          <p:cNvSpPr>
            <a:spLocks noGrp="1"/>
          </p:cNvSpPr>
          <p:nvPr>
            <p:ph type="body" sz="quarter" idx="11" hasCustomPrompt="1"/>
          </p:nvPr>
        </p:nvSpPr>
        <p:spPr>
          <a:xfrm>
            <a:off x="1185929" y="1387030"/>
            <a:ext cx="6258059" cy="914400"/>
          </a:xfrm>
          <a:prstGeom prst="rect">
            <a:avLst/>
          </a:prstGeom>
        </p:spPr>
        <p:txBody>
          <a:bodyPr/>
          <a:lstStyle>
            <a:lvl1pPr marL="0" indent="0">
              <a:lnSpc>
                <a:spcPct val="100000"/>
              </a:lnSpc>
              <a:spcBef>
                <a:spcPts val="0"/>
              </a:spcBef>
              <a:buNone/>
              <a:defRPr sz="1500">
                <a:latin typeface="WORK SANS REGULAR ROMAN" pitchFamily="2" charset="77"/>
              </a:defRPr>
            </a:lvl1pPr>
            <a:lvl2pPr marL="457200" indent="0">
              <a:buNone/>
              <a:defRPr sz="1600">
                <a:latin typeface="WORK SANS REGULAR ROMAN" pitchFamily="2" charset="77"/>
              </a:defRPr>
            </a:lvl2pPr>
            <a:lvl3pPr marL="914400" indent="0">
              <a:buNone/>
              <a:defRPr sz="1400">
                <a:latin typeface="WORK SANS REGULAR ROMAN" pitchFamily="2" charset="77"/>
              </a:defRPr>
            </a:lvl3pPr>
            <a:lvl4pPr marL="1371600" indent="0">
              <a:buNone/>
              <a:defRPr sz="1200">
                <a:latin typeface="WORK SANS REGULAR ROMAN" pitchFamily="2" charset="77"/>
              </a:defRPr>
            </a:lvl4pPr>
            <a:lvl5pPr marL="1828800" indent="0">
              <a:buNone/>
              <a:defRPr sz="1200">
                <a:latin typeface="WORK SANS REGULAR ROMAN" pitchFamily="2" charset="77"/>
              </a:defRPr>
            </a:lvl5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Sub-headings should use the font ‘Work Sans’ at font size 15. You can move the sub-heading up, if your main heading is only a single line. </a:t>
            </a:r>
            <a:endParaRPr lang="en-US"/>
          </a:p>
        </p:txBody>
      </p:sp>
      <p:sp>
        <p:nvSpPr>
          <p:cNvPr id="4" name="Picture Placeholder 21">
            <a:extLst>
              <a:ext uri="{FF2B5EF4-FFF2-40B4-BE49-F238E27FC236}">
                <a16:creationId xmlns:a16="http://schemas.microsoft.com/office/drawing/2014/main" id="{8CE358DB-EDE5-1BA3-B555-6E46EA3C35B1}"/>
              </a:ext>
            </a:extLst>
          </p:cNvPr>
          <p:cNvSpPr>
            <a:spLocks noGrp="1"/>
          </p:cNvSpPr>
          <p:nvPr>
            <p:ph type="pic" sz="quarter" idx="13" hasCustomPrompt="1"/>
          </p:nvPr>
        </p:nvSpPr>
        <p:spPr>
          <a:xfrm>
            <a:off x="9942513" y="0"/>
            <a:ext cx="2249488" cy="515155"/>
          </a:xfrm>
          <a:prstGeom prst="rect">
            <a:avLst/>
          </a:prstGeom>
          <a:solidFill>
            <a:schemeClr val="accent1"/>
          </a:solidFill>
        </p:spPr>
        <p:txBody>
          <a:bodyPr lIns="0" tIns="0" rIns="0" bIns="0" anchor="ctr"/>
          <a:lstStyle>
            <a:lvl1pPr marL="0" indent="0" algn="ctr">
              <a:spcBef>
                <a:spcPts val="0"/>
              </a:spcBef>
              <a:buNone/>
              <a:defRPr sz="1500">
                <a:solidFill>
                  <a:schemeClr val="bg1"/>
                </a:solidFill>
                <a:latin typeface="Syne" pitchFamily="2" charset="77"/>
              </a:defRPr>
            </a:lvl1pPr>
          </a:lstStyle>
          <a:p>
            <a:r>
              <a:rPr lang="en-US"/>
              <a:t>+ Case Studies -</a:t>
            </a:r>
          </a:p>
        </p:txBody>
      </p:sp>
      <p:sp>
        <p:nvSpPr>
          <p:cNvPr id="15" name="Content Placeholder 45">
            <a:extLst>
              <a:ext uri="{FF2B5EF4-FFF2-40B4-BE49-F238E27FC236}">
                <a16:creationId xmlns:a16="http://schemas.microsoft.com/office/drawing/2014/main" id="{B24155A1-7910-CBF3-6596-B368A5C8499E}"/>
              </a:ext>
            </a:extLst>
          </p:cNvPr>
          <p:cNvSpPr>
            <a:spLocks noGrp="1"/>
          </p:cNvSpPr>
          <p:nvPr>
            <p:ph sz="quarter" idx="26" hasCustomPrompt="1"/>
          </p:nvPr>
        </p:nvSpPr>
        <p:spPr>
          <a:xfrm>
            <a:off x="1185927" y="896004"/>
            <a:ext cx="6258058" cy="688975"/>
          </a:xfrm>
          <a:prstGeom prst="rect">
            <a:avLst/>
          </a:prstGeom>
        </p:spPr>
        <p:txBody>
          <a:bodyPr/>
          <a:lstStyle>
            <a:lvl1pPr marL="0" indent="0">
              <a:buNone/>
              <a:defRPr sz="3000">
                <a:solidFill>
                  <a:schemeClr val="accent1"/>
                </a:solidFill>
                <a:latin typeface="Syne" pitchFamily="2" charset="77"/>
              </a:defRPr>
            </a:lvl1pPr>
          </a:lstStyle>
          <a:p>
            <a:r>
              <a:rPr lang="en-GB">
                <a:solidFill>
                  <a:srgbClr val="F96906"/>
                </a:solidFill>
              </a:rPr>
              <a:t>Title of case study</a:t>
            </a:r>
            <a:endParaRPr lang="en-US">
              <a:solidFill>
                <a:srgbClr val="F96906"/>
              </a:solidFill>
            </a:endParaRPr>
          </a:p>
        </p:txBody>
      </p:sp>
      <p:sp>
        <p:nvSpPr>
          <p:cNvPr id="16" name="TextBox 15">
            <a:extLst>
              <a:ext uri="{FF2B5EF4-FFF2-40B4-BE49-F238E27FC236}">
                <a16:creationId xmlns:a16="http://schemas.microsoft.com/office/drawing/2014/main" id="{2B4B6A18-2A35-1E7C-556A-91677254B36B}"/>
              </a:ext>
            </a:extLst>
          </p:cNvPr>
          <p:cNvSpPr txBox="1"/>
          <p:nvPr userDrawn="1"/>
        </p:nvSpPr>
        <p:spPr>
          <a:xfrm>
            <a:off x="1185923" y="390882"/>
            <a:ext cx="6258058" cy="553998"/>
          </a:xfrm>
          <a:prstGeom prst="rect">
            <a:avLst/>
          </a:prstGeom>
          <a:noFill/>
        </p:spPr>
        <p:txBody>
          <a:bodyPr wrap="square" rtlCol="0">
            <a:spAutoFit/>
          </a:bodyPr>
          <a:lstStyle/>
          <a:p>
            <a:r>
              <a:rPr lang="en-GB" sz="3000">
                <a:latin typeface="Syne" pitchFamily="2" charset="77"/>
              </a:rPr>
              <a:t>Network infrastructure case study:</a:t>
            </a:r>
            <a:endParaRPr lang="en-US" sz="3000">
              <a:latin typeface="Syne" pitchFamily="2" charset="77"/>
            </a:endParaRPr>
          </a:p>
        </p:txBody>
      </p:sp>
      <p:sp>
        <p:nvSpPr>
          <p:cNvPr id="2" name="Slide Number Placeholder 2">
            <a:extLst>
              <a:ext uri="{FF2B5EF4-FFF2-40B4-BE49-F238E27FC236}">
                <a16:creationId xmlns:a16="http://schemas.microsoft.com/office/drawing/2014/main" id="{8F607059-F2FD-02E2-393C-6CFE2210D8E5}"/>
              </a:ext>
            </a:extLst>
          </p:cNvPr>
          <p:cNvSpPr>
            <a:spLocks noGrp="1"/>
          </p:cNvSpPr>
          <p:nvPr>
            <p:ph type="sldNum" sz="quarter" idx="27"/>
          </p:nvPr>
        </p:nvSpPr>
        <p:spPr>
          <a:xfrm>
            <a:off x="9304663" y="6356350"/>
            <a:ext cx="2743200" cy="365125"/>
          </a:xfrm>
          <a:prstGeom prst="rect">
            <a:avLst/>
          </a:prstGeom>
        </p:spPr>
        <p:txBody>
          <a:bodyPr anchor="b"/>
          <a:lstStyle>
            <a:lvl1pPr algn="r">
              <a:defRPr sz="1200">
                <a:solidFill>
                  <a:schemeClr val="bg1"/>
                </a:solidFill>
                <a:latin typeface="WORK SANS REGULAR ROMAN" pitchFamily="2" charset="77"/>
              </a:defRPr>
            </a:lvl1pPr>
          </a:lstStyle>
          <a:p>
            <a:pPr algn="r"/>
            <a:fld id="{E3990394-8350-844A-B501-74386CA2D2B3}" type="slidenum">
              <a:rPr lang="en-GB" smtClean="0"/>
              <a:pPr algn="r"/>
              <a:t>‹#›</a:t>
            </a:fld>
            <a:endParaRPr lang="en-GB"/>
          </a:p>
        </p:txBody>
      </p:sp>
    </p:spTree>
    <p:extLst>
      <p:ext uri="{BB962C8B-B14F-4D97-AF65-F5344CB8AC3E}">
        <p14:creationId xmlns:p14="http://schemas.microsoft.com/office/powerpoint/2010/main" val="1400721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V Case Stud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C36E439-14F3-49E2-8351-A539FCCBAA50}"/>
              </a:ext>
            </a:extLst>
          </p:cNvPr>
          <p:cNvSpPr/>
          <p:nvPr userDrawn="1"/>
        </p:nvSpPr>
        <p:spPr>
          <a:xfrm>
            <a:off x="770964" y="4080733"/>
            <a:ext cx="11421035" cy="277726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Picture Placeholder 18">
            <a:extLst>
              <a:ext uri="{FF2B5EF4-FFF2-40B4-BE49-F238E27FC236}">
                <a16:creationId xmlns:a16="http://schemas.microsoft.com/office/drawing/2014/main" id="{276EE307-663F-8C03-53DC-2448863DF15B}"/>
              </a:ext>
            </a:extLst>
          </p:cNvPr>
          <p:cNvSpPr>
            <a:spLocks noGrp="1"/>
          </p:cNvSpPr>
          <p:nvPr>
            <p:ph type="pic" sz="quarter" idx="12"/>
          </p:nvPr>
        </p:nvSpPr>
        <p:spPr>
          <a:xfrm>
            <a:off x="8582164" y="0"/>
            <a:ext cx="3609835" cy="2286000"/>
          </a:xfrm>
          <a:prstGeom prst="rect">
            <a:avLst/>
          </a:prstGeom>
          <a:solidFill>
            <a:schemeClr val="bg2"/>
          </a:solidFill>
        </p:spPr>
        <p:txBody>
          <a:bodyPr/>
          <a:lstStyle/>
          <a:p>
            <a:r>
              <a:rPr lang="en-US"/>
              <a:t>Click icon to add picture</a:t>
            </a:r>
          </a:p>
        </p:txBody>
      </p:sp>
      <p:sp>
        <p:nvSpPr>
          <p:cNvPr id="42" name="Picture Placeholder 18">
            <a:extLst>
              <a:ext uri="{FF2B5EF4-FFF2-40B4-BE49-F238E27FC236}">
                <a16:creationId xmlns:a16="http://schemas.microsoft.com/office/drawing/2014/main" id="{CA145CF4-FE53-7468-C680-8AD774F32FDF}"/>
              </a:ext>
            </a:extLst>
          </p:cNvPr>
          <p:cNvSpPr>
            <a:spLocks noGrp="1"/>
          </p:cNvSpPr>
          <p:nvPr>
            <p:ph type="pic" sz="quarter" idx="17"/>
          </p:nvPr>
        </p:nvSpPr>
        <p:spPr>
          <a:xfrm>
            <a:off x="8582165" y="2294458"/>
            <a:ext cx="3609835" cy="2286000"/>
          </a:xfrm>
          <a:prstGeom prst="rect">
            <a:avLst/>
          </a:prstGeom>
          <a:solidFill>
            <a:schemeClr val="bg2"/>
          </a:solidFill>
        </p:spPr>
        <p:txBody>
          <a:bodyPr/>
          <a:lstStyle/>
          <a:p>
            <a:r>
              <a:rPr lang="en-US"/>
              <a:t>Click icon to add picture</a:t>
            </a:r>
          </a:p>
        </p:txBody>
      </p:sp>
      <p:sp>
        <p:nvSpPr>
          <p:cNvPr id="43" name="Picture Placeholder 18">
            <a:extLst>
              <a:ext uri="{FF2B5EF4-FFF2-40B4-BE49-F238E27FC236}">
                <a16:creationId xmlns:a16="http://schemas.microsoft.com/office/drawing/2014/main" id="{CB5D4AF8-3EBD-11F7-3658-B0A5223E3781}"/>
              </a:ext>
            </a:extLst>
          </p:cNvPr>
          <p:cNvSpPr>
            <a:spLocks noGrp="1"/>
          </p:cNvSpPr>
          <p:nvPr>
            <p:ph type="pic" sz="quarter" idx="18"/>
          </p:nvPr>
        </p:nvSpPr>
        <p:spPr>
          <a:xfrm>
            <a:off x="8582165" y="4572000"/>
            <a:ext cx="3609835" cy="2286000"/>
          </a:xfrm>
          <a:prstGeom prst="rect">
            <a:avLst/>
          </a:prstGeom>
          <a:solidFill>
            <a:schemeClr val="bg2"/>
          </a:solidFill>
        </p:spPr>
        <p:txBody>
          <a:bodyPr/>
          <a:lstStyle/>
          <a:p>
            <a:r>
              <a:rPr lang="en-US"/>
              <a:t>Click icon to add picture</a:t>
            </a:r>
          </a:p>
        </p:txBody>
      </p:sp>
      <p:sp>
        <p:nvSpPr>
          <p:cNvPr id="32" name="Picture Placeholder 21">
            <a:extLst>
              <a:ext uri="{FF2B5EF4-FFF2-40B4-BE49-F238E27FC236}">
                <a16:creationId xmlns:a16="http://schemas.microsoft.com/office/drawing/2014/main" id="{EB1AD77B-296F-9400-7A87-C2FE2F33B982}"/>
              </a:ext>
            </a:extLst>
          </p:cNvPr>
          <p:cNvSpPr>
            <a:spLocks noGrp="1"/>
          </p:cNvSpPr>
          <p:nvPr>
            <p:ph type="pic" sz="quarter" idx="13" hasCustomPrompt="1"/>
          </p:nvPr>
        </p:nvSpPr>
        <p:spPr>
          <a:xfrm>
            <a:off x="9942513" y="0"/>
            <a:ext cx="2249488" cy="515155"/>
          </a:xfrm>
          <a:prstGeom prst="rect">
            <a:avLst/>
          </a:prstGeom>
          <a:solidFill>
            <a:schemeClr val="accent1"/>
          </a:solidFill>
        </p:spPr>
        <p:txBody>
          <a:bodyPr lIns="0" tIns="0" rIns="0" bIns="0" anchor="ctr"/>
          <a:lstStyle>
            <a:lvl1pPr marL="0" indent="0" algn="ctr">
              <a:spcBef>
                <a:spcPts val="0"/>
              </a:spcBef>
              <a:buNone/>
              <a:defRPr sz="1500">
                <a:solidFill>
                  <a:schemeClr val="bg1"/>
                </a:solidFill>
                <a:latin typeface="Syne" pitchFamily="2" charset="77"/>
              </a:defRPr>
            </a:lvl1pPr>
          </a:lstStyle>
          <a:p>
            <a:r>
              <a:rPr lang="en-US"/>
              <a:t>+ Case Studies -</a:t>
            </a:r>
          </a:p>
        </p:txBody>
      </p:sp>
      <p:sp>
        <p:nvSpPr>
          <p:cNvPr id="3" name="Text Placeholder 16">
            <a:extLst>
              <a:ext uri="{FF2B5EF4-FFF2-40B4-BE49-F238E27FC236}">
                <a16:creationId xmlns:a16="http://schemas.microsoft.com/office/drawing/2014/main" id="{F94E4784-3B94-B659-F310-EF7B6A27AC66}"/>
              </a:ext>
            </a:extLst>
          </p:cNvPr>
          <p:cNvSpPr>
            <a:spLocks noGrp="1"/>
          </p:cNvSpPr>
          <p:nvPr>
            <p:ph type="body" sz="quarter" idx="11" hasCustomPrompt="1"/>
          </p:nvPr>
        </p:nvSpPr>
        <p:spPr>
          <a:xfrm>
            <a:off x="1185929" y="1387030"/>
            <a:ext cx="6258059" cy="746570"/>
          </a:xfrm>
          <a:prstGeom prst="rect">
            <a:avLst/>
          </a:prstGeom>
        </p:spPr>
        <p:txBody>
          <a:bodyPr/>
          <a:lstStyle>
            <a:lvl1pPr marL="0" indent="0">
              <a:lnSpc>
                <a:spcPct val="100000"/>
              </a:lnSpc>
              <a:spcBef>
                <a:spcPts val="0"/>
              </a:spcBef>
              <a:buNone/>
              <a:defRPr sz="1500">
                <a:latin typeface="WORK SANS REGULAR ROMAN" pitchFamily="2" charset="77"/>
              </a:defRPr>
            </a:lvl1pPr>
            <a:lvl2pPr marL="457200" indent="0">
              <a:buNone/>
              <a:defRPr sz="1600">
                <a:latin typeface="WORK SANS REGULAR ROMAN" pitchFamily="2" charset="77"/>
              </a:defRPr>
            </a:lvl2pPr>
            <a:lvl3pPr marL="914400" indent="0">
              <a:buNone/>
              <a:defRPr sz="1400">
                <a:latin typeface="WORK SANS REGULAR ROMAN" pitchFamily="2" charset="77"/>
              </a:defRPr>
            </a:lvl3pPr>
            <a:lvl4pPr marL="1371600" indent="0">
              <a:buNone/>
              <a:defRPr sz="1200">
                <a:latin typeface="WORK SANS REGULAR ROMAN" pitchFamily="2" charset="77"/>
              </a:defRPr>
            </a:lvl4pPr>
            <a:lvl5pPr marL="1828800" indent="0">
              <a:buNone/>
              <a:defRPr sz="1200">
                <a:latin typeface="WORK SANS REGULAR ROMAN" pitchFamily="2" charset="77"/>
              </a:defRPr>
            </a:lvl5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Sub-headings should use the font ‘Work Sans’ at font size 15. You can move the sub-heading up, if your main heading is only a single line. </a:t>
            </a:r>
            <a:endParaRPr lang="en-US"/>
          </a:p>
        </p:txBody>
      </p:sp>
      <p:graphicFrame>
        <p:nvGraphicFramePr>
          <p:cNvPr id="8" name="Table 7">
            <a:extLst>
              <a:ext uri="{FF2B5EF4-FFF2-40B4-BE49-F238E27FC236}">
                <a16:creationId xmlns:a16="http://schemas.microsoft.com/office/drawing/2014/main" id="{C9FC81B3-7034-6FD6-2EEC-218493CE9930}"/>
              </a:ext>
            </a:extLst>
          </p:cNvPr>
          <p:cNvGraphicFramePr>
            <a:graphicFrameLocks noGrp="1"/>
          </p:cNvGraphicFramePr>
          <p:nvPr userDrawn="1">
            <p:extLst>
              <p:ext uri="{D42A27DB-BD31-4B8C-83A1-F6EECF244321}">
                <p14:modId xmlns:p14="http://schemas.microsoft.com/office/powerpoint/2010/main" val="1264710547"/>
              </p:ext>
            </p:extLst>
          </p:nvPr>
        </p:nvGraphicFramePr>
        <p:xfrm>
          <a:off x="4557205" y="4373811"/>
          <a:ext cx="3744113" cy="2192496"/>
        </p:xfrm>
        <a:graphic>
          <a:graphicData uri="http://schemas.openxmlformats.org/drawingml/2006/table">
            <a:tbl>
              <a:tblPr firstRow="1" bandRow="1">
                <a:tableStyleId>{FABFCF23-3B69-468F-B69F-88F6DE6A72F2}</a:tableStyleId>
              </a:tblPr>
              <a:tblGrid>
                <a:gridCol w="1782305">
                  <a:extLst>
                    <a:ext uri="{9D8B030D-6E8A-4147-A177-3AD203B41FA5}">
                      <a16:colId xmlns:a16="http://schemas.microsoft.com/office/drawing/2014/main" val="1851800292"/>
                    </a:ext>
                  </a:extLst>
                </a:gridCol>
                <a:gridCol w="1961808">
                  <a:extLst>
                    <a:ext uri="{9D8B030D-6E8A-4147-A177-3AD203B41FA5}">
                      <a16:colId xmlns:a16="http://schemas.microsoft.com/office/drawing/2014/main" val="3818575906"/>
                    </a:ext>
                  </a:extLst>
                </a:gridCol>
              </a:tblGrid>
              <a:tr h="3204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kern="1200">
                          <a:solidFill>
                            <a:schemeClr val="bg1"/>
                          </a:solidFill>
                          <a:latin typeface="WORK SANS REGULAR ROMAN" pitchFamily="2" charset="77"/>
                          <a:ea typeface="+mj-ea"/>
                          <a:cs typeface="Arial" panose="020B0604020202020204" pitchFamily="34" charset="0"/>
                        </a:rPr>
                        <a:t>Category</a:t>
                      </a:r>
                      <a:endParaRPr lang="en-GB" sz="1000" b="0" i="0" kern="1200">
                        <a:solidFill>
                          <a:schemeClr val="bg1"/>
                        </a:solidFill>
                        <a:latin typeface="WORK SANS REGULAR ROMAN" pitchFamily="2" charset="77"/>
                        <a:ea typeface="+mj-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b="0" i="0" kern="1200">
                          <a:solidFill>
                            <a:schemeClr val="bg1"/>
                          </a:solidFill>
                          <a:latin typeface="WORK SANS REGULAR ROMAN" pitchFamily="2" charset="77"/>
                          <a:ea typeface="+mj-ea"/>
                          <a:cs typeface="Arial" panose="020B0604020202020204" pitchFamily="34" charset="0"/>
                        </a:rPr>
                        <a:t>Requirements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4139855089"/>
                  </a:ext>
                </a:extLst>
              </a:tr>
              <a:tr h="259864">
                <a:tc>
                  <a:txBody>
                    <a:bodyPr/>
                    <a:lstStyle/>
                    <a:p>
                      <a:pPr marL="0" lvl="0" indent="0" algn="l">
                        <a:lnSpc>
                          <a:spcPct val="100000"/>
                        </a:lnSpc>
                        <a:spcAft>
                          <a:spcPts val="800"/>
                        </a:spcAft>
                        <a:buClr>
                          <a:srgbClr val="002060"/>
                        </a:buClr>
                        <a:buFont typeface="Symbol" panose="05050102010706020507" pitchFamily="18" charset="2"/>
                        <a:buNone/>
                      </a:pPr>
                      <a:r>
                        <a:rPr lang="en-US" sz="1000" b="0" i="0" kern="1200">
                          <a:solidFill>
                            <a:srgbClr val="000000"/>
                          </a:solidFill>
                          <a:effectLst/>
                          <a:latin typeface="WORK SANS REGULAR ROMAN" pitchFamily="2" charset="77"/>
                          <a:ea typeface="+mj-ea"/>
                          <a:cs typeface="Arial" panose="020B0604020202020204" pitchFamily="34" charset="0"/>
                        </a:rPr>
                        <a:t>Depot</a:t>
                      </a:r>
                      <a:endParaRPr lang="en-GB" sz="1000" b="0" i="0" kern="1200">
                        <a:solidFill>
                          <a:srgbClr val="000000"/>
                        </a:solidFill>
                        <a:effectLst/>
                        <a:latin typeface="WORK SANS REGULAR ROMAN" pitchFamily="2" charset="77"/>
                        <a:ea typeface="+mj-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lgn="ctr">
                        <a:lnSpc>
                          <a:spcPct val="100000"/>
                        </a:lnSpc>
                        <a:buClr>
                          <a:srgbClr val="002060"/>
                        </a:buClr>
                        <a:buFont typeface="Symbol" panose="05050102010706020507" pitchFamily="18" charset="2"/>
                        <a:buNone/>
                      </a:pPr>
                      <a:endParaRPr lang="en-GB" sz="1000" b="0" i="0" kern="1200">
                        <a:solidFill>
                          <a:srgbClr val="000000"/>
                        </a:solidFill>
                        <a:effectLst/>
                        <a:latin typeface="WORK SANS REGULAR ROMAN" pitchFamily="2" charset="77"/>
                        <a:ea typeface="+mj-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23033720"/>
                  </a:ext>
                </a:extLst>
              </a:tr>
              <a:tr h="834665">
                <a:tc>
                  <a:txBody>
                    <a:bodyPr/>
                    <a:lstStyle/>
                    <a:p>
                      <a:pPr marL="0" lvl="0" indent="0" algn="l">
                        <a:lnSpc>
                          <a:spcPct val="100000"/>
                        </a:lnSpc>
                        <a:spcAft>
                          <a:spcPts val="800"/>
                        </a:spcAft>
                        <a:buClr>
                          <a:srgbClr val="002060"/>
                        </a:buClr>
                        <a:buFont typeface="Symbol" panose="05050102010706020507" pitchFamily="18" charset="2"/>
                        <a:buNone/>
                      </a:pPr>
                      <a:r>
                        <a:rPr lang="en-US" sz="1000" b="0" i="0" kern="1200">
                          <a:solidFill>
                            <a:srgbClr val="000000"/>
                          </a:solidFill>
                          <a:effectLst/>
                          <a:latin typeface="WORK SANS REGULAR ROMAN" pitchFamily="2" charset="77"/>
                          <a:ea typeface="+mj-ea"/>
                          <a:cs typeface="Arial" panose="020B0604020202020204" pitchFamily="34" charset="0"/>
                        </a:rPr>
                        <a:t>Vehicle OEM</a:t>
                      </a:r>
                      <a:endParaRPr lang="en-GB" sz="1000" b="0" i="0" kern="1200">
                        <a:solidFill>
                          <a:srgbClr val="000000"/>
                        </a:solidFill>
                        <a:effectLst/>
                        <a:latin typeface="WORK SANS REGULAR ROMAN" pitchFamily="2" charset="77"/>
                        <a:ea typeface="+mj-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lgn="ctr">
                        <a:lnSpc>
                          <a:spcPct val="100000"/>
                        </a:lnSpc>
                        <a:spcAft>
                          <a:spcPts val="800"/>
                        </a:spcAft>
                        <a:buClr>
                          <a:srgbClr val="002060"/>
                        </a:buClr>
                        <a:buFont typeface="Symbol" panose="05050102010706020507" pitchFamily="18" charset="2"/>
                        <a:buNone/>
                      </a:pPr>
                      <a:endParaRPr lang="en-GB" sz="1000" b="0" i="0" kern="1200">
                        <a:solidFill>
                          <a:srgbClr val="000000"/>
                        </a:solidFill>
                        <a:effectLst/>
                        <a:latin typeface="WORK SANS REGULAR ROMAN" pitchFamily="2" charset="77"/>
                        <a:ea typeface="+mj-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73473315"/>
                  </a:ext>
                </a:extLst>
              </a:tr>
              <a:tr h="517703">
                <a:tc>
                  <a:txBody>
                    <a:bodyPr/>
                    <a:lstStyle/>
                    <a:p>
                      <a:pPr marL="0" lvl="0" indent="0" algn="l">
                        <a:lnSpc>
                          <a:spcPct val="100000"/>
                        </a:lnSpc>
                        <a:spcAft>
                          <a:spcPts val="800"/>
                        </a:spcAft>
                        <a:buClr>
                          <a:srgbClr val="002060"/>
                        </a:buClr>
                        <a:buFont typeface="Symbol" panose="05050102010706020507" pitchFamily="18" charset="2"/>
                        <a:buNone/>
                      </a:pPr>
                      <a:r>
                        <a:rPr lang="en-GB" sz="1000" b="0" i="0" kern="1200">
                          <a:solidFill>
                            <a:srgbClr val="000000"/>
                          </a:solidFill>
                          <a:effectLst/>
                          <a:latin typeface="WORK SANS REGULAR ROMAN" pitchFamily="2" charset="77"/>
                          <a:ea typeface="+mj-ea"/>
                          <a:cs typeface="Arial" panose="020B0604020202020204" pitchFamily="34" charset="0"/>
                        </a:rPr>
                        <a:t>Charger OEM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lgn="ctr">
                        <a:lnSpc>
                          <a:spcPct val="100000"/>
                        </a:lnSpc>
                        <a:spcAft>
                          <a:spcPts val="800"/>
                        </a:spcAft>
                        <a:buClr>
                          <a:srgbClr val="002060"/>
                        </a:buClr>
                        <a:buFont typeface="Symbol" panose="05050102010706020507" pitchFamily="18" charset="2"/>
                        <a:buNone/>
                      </a:pPr>
                      <a:endParaRPr lang="en-GB" sz="1000" b="0" i="0" kern="1200">
                        <a:solidFill>
                          <a:srgbClr val="000000"/>
                        </a:solidFill>
                        <a:effectLst/>
                        <a:latin typeface="WORK SANS REGULAR ROMAN" pitchFamily="2" charset="77"/>
                        <a:ea typeface="+mj-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99305699"/>
                  </a:ext>
                </a:extLst>
              </a:tr>
              <a:tr h="259864">
                <a:tc>
                  <a:txBody>
                    <a:bodyPr/>
                    <a:lstStyle/>
                    <a:p>
                      <a:pPr marL="0" lvl="0" indent="0" algn="l">
                        <a:lnSpc>
                          <a:spcPct val="100000"/>
                        </a:lnSpc>
                        <a:spcAft>
                          <a:spcPts val="800"/>
                        </a:spcAft>
                        <a:buClr>
                          <a:srgbClr val="002060"/>
                        </a:buClr>
                        <a:buFont typeface="Symbol" panose="05050102010706020507" pitchFamily="18" charset="2"/>
                        <a:buNone/>
                      </a:pPr>
                      <a:r>
                        <a:rPr lang="en-GB" sz="1000" b="0" i="0" kern="1200">
                          <a:solidFill>
                            <a:srgbClr val="000000"/>
                          </a:solidFill>
                          <a:effectLst/>
                          <a:latin typeface="WORK SANS REGULAR ROMAN" pitchFamily="2" charset="77"/>
                          <a:ea typeface="+mj-ea"/>
                          <a:cs typeface="Arial" panose="020B0604020202020204" pitchFamily="34" charset="0"/>
                        </a:rPr>
                        <a:t>Battery Asset Size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800"/>
                        </a:spcAft>
                        <a:buClr>
                          <a:srgbClr val="002060"/>
                        </a:buClr>
                        <a:buSzTx/>
                        <a:buFont typeface="Symbol" panose="05050102010706020507" pitchFamily="18" charset="2"/>
                        <a:buNone/>
                        <a:tabLst/>
                        <a:defRPr/>
                      </a:pPr>
                      <a:endParaRPr lang="en-GB" sz="1000" b="0" i="0">
                        <a:solidFill>
                          <a:srgbClr val="000000"/>
                        </a:solidFill>
                        <a:effectLst/>
                        <a:latin typeface="WORK SANS REGULAR ROMAN" pitchFamily="2" charset="77"/>
                        <a:ea typeface="+mj-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66050672"/>
                  </a:ext>
                </a:extLst>
              </a:tr>
            </a:tbl>
          </a:graphicData>
        </a:graphic>
      </p:graphicFrame>
      <p:graphicFrame>
        <p:nvGraphicFramePr>
          <p:cNvPr id="12" name="Table 11">
            <a:extLst>
              <a:ext uri="{FF2B5EF4-FFF2-40B4-BE49-F238E27FC236}">
                <a16:creationId xmlns:a16="http://schemas.microsoft.com/office/drawing/2014/main" id="{F7C5FD3E-0B7F-8193-5335-8DAF6C2C9C38}"/>
              </a:ext>
            </a:extLst>
          </p:cNvPr>
          <p:cNvGraphicFramePr>
            <a:graphicFrameLocks noGrp="1"/>
          </p:cNvGraphicFramePr>
          <p:nvPr userDrawn="1">
            <p:extLst>
              <p:ext uri="{D42A27DB-BD31-4B8C-83A1-F6EECF244321}">
                <p14:modId xmlns:p14="http://schemas.microsoft.com/office/powerpoint/2010/main" val="1945274399"/>
              </p:ext>
            </p:extLst>
          </p:nvPr>
        </p:nvGraphicFramePr>
        <p:xfrm>
          <a:off x="1048871" y="4373810"/>
          <a:ext cx="3230427" cy="2189824"/>
        </p:xfrm>
        <a:graphic>
          <a:graphicData uri="http://schemas.openxmlformats.org/drawingml/2006/table">
            <a:tbl>
              <a:tblPr firstRow="1" bandRow="1">
                <a:tableStyleId>{FABFCF23-3B69-468F-B69F-88F6DE6A72F2}</a:tableStyleId>
              </a:tblPr>
              <a:tblGrid>
                <a:gridCol w="3230427">
                  <a:extLst>
                    <a:ext uri="{9D8B030D-6E8A-4147-A177-3AD203B41FA5}">
                      <a16:colId xmlns:a16="http://schemas.microsoft.com/office/drawing/2014/main" val="3818575906"/>
                    </a:ext>
                  </a:extLst>
                </a:gridCol>
              </a:tblGrid>
              <a:tr h="3204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b="0" i="0" kern="1200">
                          <a:solidFill>
                            <a:schemeClr val="bg1"/>
                          </a:solidFill>
                          <a:latin typeface="WORK SANS REGULAR ROMAN" pitchFamily="2" charset="77"/>
                          <a:ea typeface="+mj-ea"/>
                          <a:cs typeface="Arial" panose="020B0604020202020204" pitchFamily="34" charset="0"/>
                        </a:rPr>
                        <a:t>Zenobē solution summary</a:t>
                      </a:r>
                      <a:endParaRPr lang="en-GB" sz="1000" b="0" i="0" u="none" kern="1200">
                        <a:solidFill>
                          <a:schemeClr val="bg1"/>
                        </a:solidFill>
                        <a:effectLst/>
                        <a:latin typeface="WORK SANS REGULAR ROMAN" pitchFamily="2" charset="77"/>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4139855089"/>
                  </a:ext>
                </a:extLst>
              </a:tr>
              <a:tr h="467356">
                <a:tc>
                  <a:txBody>
                    <a:bodyPr/>
                    <a:lstStyle/>
                    <a:p>
                      <a:pPr marL="342900" marR="0" lvl="0" indent="-342900" algn="l" defTabSz="914400" rtl="0" eaLnBrk="1" fontAlgn="auto" latinLnBrk="0" hangingPunct="1">
                        <a:lnSpc>
                          <a:spcPct val="100000"/>
                        </a:lnSpc>
                        <a:spcBef>
                          <a:spcPts val="0"/>
                        </a:spcBef>
                        <a:spcAft>
                          <a:spcPts val="0"/>
                        </a:spcAft>
                        <a:buClr>
                          <a:srgbClr val="002060"/>
                        </a:buClr>
                        <a:buSzTx/>
                        <a:buFont typeface="Wingdings" pitchFamily="2" charset="2"/>
                        <a:buChar char="ü"/>
                        <a:tabLst/>
                        <a:defRPr/>
                      </a:pPr>
                      <a:endParaRPr kumimoji="0" lang="en-GB" sz="1000" b="0" i="0" u="none" strike="noStrike" kern="1200" cap="none" spc="0" normalizeH="0" baseline="0">
                        <a:ln>
                          <a:noFill/>
                        </a:ln>
                        <a:solidFill>
                          <a:srgbClr val="000000"/>
                        </a:solidFill>
                        <a:effectLst/>
                        <a:uLnTx/>
                        <a:uFillTx/>
                        <a:latin typeface="WORK SANS REGULAR ROMAN" pitchFamily="2" charset="77"/>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23033720"/>
                  </a:ext>
                </a:extLst>
              </a:tr>
              <a:tr h="467356">
                <a:tc>
                  <a:txBody>
                    <a:bodyPr/>
                    <a:lstStyle/>
                    <a:p>
                      <a:pPr marL="342900" marR="0" lvl="0" indent="-342900" algn="l" defTabSz="914400" rtl="0" eaLnBrk="1" fontAlgn="auto" latinLnBrk="0" hangingPunct="1">
                        <a:lnSpc>
                          <a:spcPct val="100000"/>
                        </a:lnSpc>
                        <a:spcBef>
                          <a:spcPts val="0"/>
                        </a:spcBef>
                        <a:spcAft>
                          <a:spcPts val="0"/>
                        </a:spcAft>
                        <a:buClr>
                          <a:srgbClr val="002060"/>
                        </a:buClr>
                        <a:buSzTx/>
                        <a:buFont typeface="Wingdings" pitchFamily="2" charset="2"/>
                        <a:buChar char="ü"/>
                        <a:tabLst/>
                        <a:defRPr/>
                      </a:pPr>
                      <a:endParaRPr kumimoji="0" lang="en-GB" sz="1000" b="0" i="0" u="none" strike="noStrike" kern="1200" cap="none" spc="0" normalizeH="0" baseline="0">
                        <a:ln>
                          <a:noFill/>
                        </a:ln>
                        <a:solidFill>
                          <a:srgbClr val="000000"/>
                        </a:solidFill>
                        <a:effectLst/>
                        <a:uLnTx/>
                        <a:uFillTx/>
                        <a:latin typeface="WORK SANS REGULAR ROMAN" pitchFamily="2" charset="77"/>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3360485"/>
                  </a:ext>
                </a:extLst>
              </a:tr>
              <a:tr h="467356">
                <a:tc>
                  <a:txBody>
                    <a:bodyPr/>
                    <a:lstStyle/>
                    <a:p>
                      <a:pPr marL="342900" marR="0" lvl="0" indent="-342900" algn="l" defTabSz="914400" rtl="0" eaLnBrk="1" fontAlgn="auto" latinLnBrk="0" hangingPunct="1">
                        <a:lnSpc>
                          <a:spcPct val="100000"/>
                        </a:lnSpc>
                        <a:spcBef>
                          <a:spcPts val="0"/>
                        </a:spcBef>
                        <a:spcAft>
                          <a:spcPts val="0"/>
                        </a:spcAft>
                        <a:buClr>
                          <a:srgbClr val="002060"/>
                        </a:buClr>
                        <a:buSzTx/>
                        <a:buFont typeface="Wingdings" pitchFamily="2" charset="2"/>
                        <a:buChar char="ü"/>
                        <a:tabLst/>
                        <a:defRPr/>
                      </a:pPr>
                      <a:endParaRPr kumimoji="0" lang="en-GB" sz="1000" b="0" i="0" u="none" strike="noStrike" kern="1200" cap="none" spc="0" normalizeH="0" baseline="0" noProof="0">
                        <a:ln>
                          <a:noFill/>
                        </a:ln>
                        <a:solidFill>
                          <a:srgbClr val="000000"/>
                        </a:solidFill>
                        <a:effectLst/>
                        <a:uLnTx/>
                        <a:uFillTx/>
                        <a:latin typeface="WORK SANS REGULAR ROMAN" pitchFamily="2" charset="77"/>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32981591"/>
                  </a:ext>
                </a:extLst>
              </a:tr>
              <a:tr h="467356">
                <a:tc>
                  <a:txBody>
                    <a:bodyPr/>
                    <a:lstStyle/>
                    <a:p>
                      <a:pPr marL="342900" marR="0" lvl="0" indent="-342900" algn="l" defTabSz="914400" rtl="0" eaLnBrk="1" fontAlgn="auto" latinLnBrk="0" hangingPunct="1">
                        <a:lnSpc>
                          <a:spcPct val="100000"/>
                        </a:lnSpc>
                        <a:spcBef>
                          <a:spcPts val="0"/>
                        </a:spcBef>
                        <a:spcAft>
                          <a:spcPts val="0"/>
                        </a:spcAft>
                        <a:buClr>
                          <a:srgbClr val="002060"/>
                        </a:buClr>
                        <a:buSzTx/>
                        <a:buFont typeface="Wingdings" pitchFamily="2" charset="2"/>
                        <a:buChar char="ü"/>
                        <a:tabLst/>
                        <a:defRPr/>
                      </a:pPr>
                      <a:endParaRPr kumimoji="0" lang="en-GB" sz="1000" b="0" i="0" u="none" strike="noStrike" kern="1200" cap="none" spc="0" normalizeH="0" baseline="0" noProof="0">
                        <a:ln>
                          <a:noFill/>
                        </a:ln>
                        <a:solidFill>
                          <a:srgbClr val="000000"/>
                        </a:solidFill>
                        <a:effectLst/>
                        <a:uLnTx/>
                        <a:uFillTx/>
                        <a:latin typeface="WORK SANS REGULAR ROMAN" pitchFamily="2" charset="77"/>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34799616"/>
                  </a:ext>
                </a:extLst>
              </a:tr>
            </a:tbl>
          </a:graphicData>
        </a:graphic>
      </p:graphicFrame>
      <p:sp>
        <p:nvSpPr>
          <p:cNvPr id="27" name="Content Placeholder 26">
            <a:extLst>
              <a:ext uri="{FF2B5EF4-FFF2-40B4-BE49-F238E27FC236}">
                <a16:creationId xmlns:a16="http://schemas.microsoft.com/office/drawing/2014/main" id="{C2A190E1-8CFC-E93F-0FC9-B336F9A0C66D}"/>
              </a:ext>
            </a:extLst>
          </p:cNvPr>
          <p:cNvSpPr>
            <a:spLocks noGrp="1"/>
          </p:cNvSpPr>
          <p:nvPr>
            <p:ph sz="quarter" idx="19" hasCustomPrompt="1"/>
          </p:nvPr>
        </p:nvSpPr>
        <p:spPr>
          <a:xfrm>
            <a:off x="1057835" y="4816350"/>
            <a:ext cx="3218523" cy="1986634"/>
          </a:xfrm>
          <a:prstGeom prst="rect">
            <a:avLst/>
          </a:prstGeom>
        </p:spPr>
        <p:txBody>
          <a:bodyPr/>
          <a:lstStyle>
            <a:lvl1pPr marL="230400" indent="-228600">
              <a:lnSpc>
                <a:spcPct val="100000"/>
              </a:lnSpc>
              <a:spcBef>
                <a:spcPts val="0"/>
              </a:spcBef>
              <a:spcAft>
                <a:spcPts val="2500"/>
              </a:spcAft>
              <a:buFont typeface="Wingdings" pitchFamily="2" charset="2"/>
              <a:buChar char="ü"/>
              <a:defRPr sz="1000">
                <a:latin typeface="WORK SANS REGULAR ROMAN" pitchFamily="2" charset="77"/>
              </a:defRPr>
            </a:lvl1pPr>
          </a:lstStyle>
          <a:p>
            <a:pPr lvl="0"/>
            <a:r>
              <a:rPr lang="en-US"/>
              <a:t>Highlight 1</a:t>
            </a:r>
          </a:p>
          <a:p>
            <a:pPr lvl="0"/>
            <a:r>
              <a:rPr lang="en-US"/>
              <a:t>Highlight 2</a:t>
            </a:r>
          </a:p>
          <a:p>
            <a:pPr lvl="0"/>
            <a:r>
              <a:rPr lang="en-US"/>
              <a:t>Highlight 3</a:t>
            </a:r>
          </a:p>
          <a:p>
            <a:pPr lvl="0"/>
            <a:r>
              <a:rPr lang="en-US"/>
              <a:t>Highlight 4</a:t>
            </a:r>
          </a:p>
        </p:txBody>
      </p:sp>
      <p:sp>
        <p:nvSpPr>
          <p:cNvPr id="28" name="Content Placeholder 26">
            <a:extLst>
              <a:ext uri="{FF2B5EF4-FFF2-40B4-BE49-F238E27FC236}">
                <a16:creationId xmlns:a16="http://schemas.microsoft.com/office/drawing/2014/main" id="{A0FC7E17-3EB6-285B-47F4-B4B6C5BB91D0}"/>
              </a:ext>
            </a:extLst>
          </p:cNvPr>
          <p:cNvSpPr>
            <a:spLocks noGrp="1"/>
          </p:cNvSpPr>
          <p:nvPr>
            <p:ph sz="quarter" idx="20" hasCustomPrompt="1"/>
          </p:nvPr>
        </p:nvSpPr>
        <p:spPr>
          <a:xfrm>
            <a:off x="6338046" y="4694788"/>
            <a:ext cx="1963271" cy="262694"/>
          </a:xfrm>
          <a:prstGeom prst="rect">
            <a:avLst/>
          </a:prstGeom>
        </p:spPr>
        <p:txBody>
          <a:bodyPr/>
          <a:lstStyle>
            <a:lvl1pPr marL="0" indent="0" algn="ctr">
              <a:lnSpc>
                <a:spcPct val="100000"/>
              </a:lnSpc>
              <a:spcBef>
                <a:spcPts val="0"/>
              </a:spcBef>
              <a:buFont typeface="Wingdings" pitchFamily="2" charset="2"/>
              <a:buNone/>
              <a:defRPr sz="1000">
                <a:latin typeface="WORK SANS REGULAR ROMAN" pitchFamily="2" charset="77"/>
              </a:defRPr>
            </a:lvl1pPr>
          </a:lstStyle>
          <a:p>
            <a:pPr lvl="0"/>
            <a:r>
              <a:rPr lang="en-US"/>
              <a:t>Placeholder</a:t>
            </a:r>
          </a:p>
        </p:txBody>
      </p:sp>
      <p:sp>
        <p:nvSpPr>
          <p:cNvPr id="29" name="Content Placeholder 26">
            <a:extLst>
              <a:ext uri="{FF2B5EF4-FFF2-40B4-BE49-F238E27FC236}">
                <a16:creationId xmlns:a16="http://schemas.microsoft.com/office/drawing/2014/main" id="{2CDA15BB-6430-F40D-A625-2E3CA16855D2}"/>
              </a:ext>
            </a:extLst>
          </p:cNvPr>
          <p:cNvSpPr>
            <a:spLocks noGrp="1"/>
          </p:cNvSpPr>
          <p:nvPr>
            <p:ph sz="quarter" idx="21" hasCustomPrompt="1"/>
          </p:nvPr>
        </p:nvSpPr>
        <p:spPr>
          <a:xfrm>
            <a:off x="6338046" y="4971981"/>
            <a:ext cx="1963271" cy="810254"/>
          </a:xfrm>
          <a:prstGeom prst="rect">
            <a:avLst/>
          </a:prstGeom>
        </p:spPr>
        <p:txBody>
          <a:bodyPr/>
          <a:lstStyle>
            <a:lvl1pPr marL="0" indent="0" algn="ctr">
              <a:lnSpc>
                <a:spcPct val="100000"/>
              </a:lnSpc>
              <a:spcBef>
                <a:spcPts val="0"/>
              </a:spcBef>
              <a:spcAft>
                <a:spcPts val="300"/>
              </a:spcAft>
              <a:buFont typeface="Wingdings" pitchFamily="2" charset="2"/>
              <a:buNone/>
              <a:defRPr sz="1000">
                <a:latin typeface="WORK SANS REGULAR ROMAN" pitchFamily="2" charset="77"/>
              </a:defRPr>
            </a:lvl1pPr>
          </a:lstStyle>
          <a:p>
            <a:pPr lvl="0"/>
            <a:r>
              <a:rPr lang="en-US"/>
              <a:t>Placeholder</a:t>
            </a:r>
          </a:p>
        </p:txBody>
      </p:sp>
      <p:sp>
        <p:nvSpPr>
          <p:cNvPr id="30" name="Content Placeholder 26">
            <a:extLst>
              <a:ext uri="{FF2B5EF4-FFF2-40B4-BE49-F238E27FC236}">
                <a16:creationId xmlns:a16="http://schemas.microsoft.com/office/drawing/2014/main" id="{5EB126F0-015C-9223-FCEF-F59538EF9C43}"/>
              </a:ext>
            </a:extLst>
          </p:cNvPr>
          <p:cNvSpPr>
            <a:spLocks noGrp="1"/>
          </p:cNvSpPr>
          <p:nvPr>
            <p:ph sz="quarter" idx="22" hasCustomPrompt="1"/>
          </p:nvPr>
        </p:nvSpPr>
        <p:spPr>
          <a:xfrm>
            <a:off x="6338046" y="5796734"/>
            <a:ext cx="1963271" cy="496490"/>
          </a:xfrm>
          <a:prstGeom prst="rect">
            <a:avLst/>
          </a:prstGeom>
        </p:spPr>
        <p:txBody>
          <a:bodyPr/>
          <a:lstStyle>
            <a:lvl1pPr marL="0" indent="0" algn="ctr">
              <a:lnSpc>
                <a:spcPct val="100000"/>
              </a:lnSpc>
              <a:spcBef>
                <a:spcPts val="0"/>
              </a:spcBef>
              <a:spcAft>
                <a:spcPts val="300"/>
              </a:spcAft>
              <a:buFont typeface="Wingdings" pitchFamily="2" charset="2"/>
              <a:buNone/>
              <a:defRPr sz="1000">
                <a:latin typeface="WORK SANS REGULAR ROMAN" pitchFamily="2" charset="77"/>
              </a:defRPr>
            </a:lvl1pPr>
          </a:lstStyle>
          <a:p>
            <a:pPr lvl="0"/>
            <a:r>
              <a:rPr lang="en-US"/>
              <a:t>Placeholder</a:t>
            </a:r>
          </a:p>
        </p:txBody>
      </p:sp>
      <p:sp>
        <p:nvSpPr>
          <p:cNvPr id="31" name="Content Placeholder 26">
            <a:extLst>
              <a:ext uri="{FF2B5EF4-FFF2-40B4-BE49-F238E27FC236}">
                <a16:creationId xmlns:a16="http://schemas.microsoft.com/office/drawing/2014/main" id="{26E96145-00AF-9F37-3A20-278999B3E21A}"/>
              </a:ext>
            </a:extLst>
          </p:cNvPr>
          <p:cNvSpPr>
            <a:spLocks noGrp="1"/>
          </p:cNvSpPr>
          <p:nvPr>
            <p:ph sz="quarter" idx="23" hasCustomPrompt="1"/>
          </p:nvPr>
        </p:nvSpPr>
        <p:spPr>
          <a:xfrm>
            <a:off x="6338046" y="6303613"/>
            <a:ext cx="1963271" cy="262694"/>
          </a:xfrm>
          <a:prstGeom prst="rect">
            <a:avLst/>
          </a:prstGeom>
        </p:spPr>
        <p:txBody>
          <a:bodyPr/>
          <a:lstStyle>
            <a:lvl1pPr marL="0" indent="0" algn="ctr">
              <a:lnSpc>
                <a:spcPct val="100000"/>
              </a:lnSpc>
              <a:spcBef>
                <a:spcPts val="0"/>
              </a:spcBef>
              <a:buFont typeface="Wingdings" pitchFamily="2" charset="2"/>
              <a:buNone/>
              <a:defRPr sz="1000">
                <a:latin typeface="WORK SANS REGULAR ROMAN" pitchFamily="2" charset="77"/>
              </a:defRPr>
            </a:lvl1pPr>
          </a:lstStyle>
          <a:p>
            <a:pPr lvl="0"/>
            <a:r>
              <a:rPr lang="en-US"/>
              <a:t>Placeholder</a:t>
            </a:r>
          </a:p>
        </p:txBody>
      </p:sp>
      <p:sp>
        <p:nvSpPr>
          <p:cNvPr id="40" name="Text Placeholder 16">
            <a:extLst>
              <a:ext uri="{FF2B5EF4-FFF2-40B4-BE49-F238E27FC236}">
                <a16:creationId xmlns:a16="http://schemas.microsoft.com/office/drawing/2014/main" id="{7A973250-B8BC-C4BD-87E6-5B724F01835E}"/>
              </a:ext>
            </a:extLst>
          </p:cNvPr>
          <p:cNvSpPr>
            <a:spLocks noGrp="1"/>
          </p:cNvSpPr>
          <p:nvPr>
            <p:ph type="body" sz="quarter" idx="24" hasCustomPrompt="1"/>
          </p:nvPr>
        </p:nvSpPr>
        <p:spPr>
          <a:xfrm>
            <a:off x="1185929" y="2258905"/>
            <a:ext cx="6258059" cy="914400"/>
          </a:xfrm>
          <a:prstGeom prst="rect">
            <a:avLst/>
          </a:prstGeom>
        </p:spPr>
        <p:txBody>
          <a:bodyPr/>
          <a:lstStyle>
            <a:lvl1pPr marL="180000" indent="-180000">
              <a:lnSpc>
                <a:spcPct val="100000"/>
              </a:lnSpc>
              <a:spcBef>
                <a:spcPts val="0"/>
              </a:spcBef>
              <a:spcAft>
                <a:spcPts val="500"/>
              </a:spcAft>
              <a:buFont typeface="Arial" panose="020B0604020202020204" pitchFamily="34" charset="0"/>
              <a:buChar char="•"/>
              <a:defRPr sz="1500">
                <a:latin typeface="WORK SANS REGULAR ROMAN" pitchFamily="2" charset="77"/>
              </a:defRPr>
            </a:lvl1pPr>
            <a:lvl2pPr marL="457200" indent="0">
              <a:buNone/>
              <a:defRPr sz="1600">
                <a:latin typeface="WORK SANS REGULAR ROMAN" pitchFamily="2" charset="77"/>
              </a:defRPr>
            </a:lvl2pPr>
            <a:lvl3pPr marL="914400" indent="0">
              <a:buNone/>
              <a:defRPr sz="1400">
                <a:latin typeface="WORK SANS REGULAR ROMAN" pitchFamily="2" charset="77"/>
              </a:defRPr>
            </a:lvl3pPr>
            <a:lvl4pPr marL="1371600" indent="0">
              <a:buNone/>
              <a:defRPr sz="1200">
                <a:latin typeface="WORK SANS REGULAR ROMAN" pitchFamily="2" charset="77"/>
              </a:defRPr>
            </a:lvl4pPr>
            <a:lvl5pPr marL="1828800" indent="0">
              <a:buNone/>
              <a:defRPr sz="1200">
                <a:latin typeface="WORK SANS REGULAR ROMAN" pitchFamily="2" charset="77"/>
              </a:defRPr>
            </a:lvl5pPr>
          </a:lstStyle>
          <a:p>
            <a:pPr marL="285750" marR="0" lvl="0" indent="-285750" algn="l" defTabSz="914400" rtl="0" eaLnBrk="1" fontAlgn="auto" latinLnBrk="0" hangingPunct="1">
              <a:lnSpc>
                <a:spcPct val="100000"/>
              </a:lnSpc>
              <a:spcBef>
                <a:spcPts val="0"/>
              </a:spcBef>
              <a:spcAft>
                <a:spcPts val="0"/>
              </a:spcAft>
              <a:buClrTx/>
              <a:buSzTx/>
              <a:tabLst/>
              <a:defRPr/>
            </a:pPr>
            <a:r>
              <a:rPr lang="en-GB"/>
              <a:t>Optional bullet point 1</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Optional bullet point 2</a:t>
            </a:r>
            <a:endParaRPr lang="en-US"/>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Optional bullet point 3</a:t>
            </a:r>
            <a:endParaRPr lang="en-US"/>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Optional bullet point 4</a:t>
            </a:r>
            <a:endParaRPr lang="en-US"/>
          </a:p>
        </p:txBody>
      </p:sp>
      <p:sp>
        <p:nvSpPr>
          <p:cNvPr id="46" name="Content Placeholder 45">
            <a:extLst>
              <a:ext uri="{FF2B5EF4-FFF2-40B4-BE49-F238E27FC236}">
                <a16:creationId xmlns:a16="http://schemas.microsoft.com/office/drawing/2014/main" id="{85578B61-0AEB-8694-5D45-E35B48155262}"/>
              </a:ext>
            </a:extLst>
          </p:cNvPr>
          <p:cNvSpPr>
            <a:spLocks noGrp="1"/>
          </p:cNvSpPr>
          <p:nvPr>
            <p:ph sz="quarter" idx="25" hasCustomPrompt="1"/>
          </p:nvPr>
        </p:nvSpPr>
        <p:spPr>
          <a:xfrm>
            <a:off x="1185927" y="896004"/>
            <a:ext cx="6258058" cy="455473"/>
          </a:xfrm>
          <a:prstGeom prst="rect">
            <a:avLst/>
          </a:prstGeom>
        </p:spPr>
        <p:txBody>
          <a:bodyPr/>
          <a:lstStyle>
            <a:lvl1pPr marL="0" indent="0">
              <a:buNone/>
              <a:defRPr sz="3000">
                <a:solidFill>
                  <a:schemeClr val="accent1"/>
                </a:solidFill>
                <a:latin typeface="Syne" pitchFamily="2" charset="77"/>
              </a:defRPr>
            </a:lvl1pPr>
          </a:lstStyle>
          <a:p>
            <a:r>
              <a:rPr lang="en-GB">
                <a:solidFill>
                  <a:srgbClr val="F96906"/>
                </a:solidFill>
              </a:rPr>
              <a:t>Title of case study</a:t>
            </a:r>
            <a:endParaRPr lang="en-US">
              <a:solidFill>
                <a:srgbClr val="F96906"/>
              </a:solidFill>
            </a:endParaRPr>
          </a:p>
        </p:txBody>
      </p:sp>
      <p:sp>
        <p:nvSpPr>
          <p:cNvPr id="47" name="TextBox 46">
            <a:extLst>
              <a:ext uri="{FF2B5EF4-FFF2-40B4-BE49-F238E27FC236}">
                <a16:creationId xmlns:a16="http://schemas.microsoft.com/office/drawing/2014/main" id="{A92EB860-5EAF-AAAD-5505-D860A53FDE94}"/>
              </a:ext>
            </a:extLst>
          </p:cNvPr>
          <p:cNvSpPr txBox="1"/>
          <p:nvPr userDrawn="1"/>
        </p:nvSpPr>
        <p:spPr>
          <a:xfrm>
            <a:off x="1185923" y="390882"/>
            <a:ext cx="6258058" cy="553998"/>
          </a:xfrm>
          <a:prstGeom prst="rect">
            <a:avLst/>
          </a:prstGeom>
          <a:noFill/>
        </p:spPr>
        <p:txBody>
          <a:bodyPr wrap="square" rtlCol="0">
            <a:spAutoFit/>
          </a:bodyPr>
          <a:lstStyle/>
          <a:p>
            <a:r>
              <a:rPr lang="en-GB" sz="3000">
                <a:latin typeface="Syne" pitchFamily="2" charset="77"/>
              </a:rPr>
              <a:t>EV case study:</a:t>
            </a:r>
            <a:endParaRPr lang="en-US" sz="3000">
              <a:latin typeface="Syne" pitchFamily="2" charset="77"/>
            </a:endParaRPr>
          </a:p>
        </p:txBody>
      </p:sp>
      <p:sp>
        <p:nvSpPr>
          <p:cNvPr id="2" name="Slide Number Placeholder 2">
            <a:extLst>
              <a:ext uri="{FF2B5EF4-FFF2-40B4-BE49-F238E27FC236}">
                <a16:creationId xmlns:a16="http://schemas.microsoft.com/office/drawing/2014/main" id="{F494FF92-84EA-3CAA-CE1A-FB9612A5AB9B}"/>
              </a:ext>
            </a:extLst>
          </p:cNvPr>
          <p:cNvSpPr>
            <a:spLocks noGrp="1"/>
          </p:cNvSpPr>
          <p:nvPr>
            <p:ph type="sldNum" sz="quarter" idx="26"/>
          </p:nvPr>
        </p:nvSpPr>
        <p:spPr>
          <a:xfrm>
            <a:off x="9304663" y="6356350"/>
            <a:ext cx="2743200" cy="365125"/>
          </a:xfrm>
          <a:prstGeom prst="rect">
            <a:avLst/>
          </a:prstGeom>
        </p:spPr>
        <p:txBody>
          <a:bodyPr anchor="b"/>
          <a:lstStyle>
            <a:lvl1pPr algn="r">
              <a:defRPr sz="1200">
                <a:solidFill>
                  <a:schemeClr val="bg1"/>
                </a:solidFill>
                <a:latin typeface="WORK SANS REGULAR ROMAN" pitchFamily="2" charset="77"/>
              </a:defRPr>
            </a:lvl1pPr>
          </a:lstStyle>
          <a:p>
            <a:pPr algn="r"/>
            <a:fld id="{E3990394-8350-844A-B501-74386CA2D2B3}" type="slidenum">
              <a:rPr lang="en-GB" smtClean="0"/>
              <a:pPr algn="r"/>
              <a:t>‹#›</a:t>
            </a:fld>
            <a:endParaRPr lang="en-GB"/>
          </a:p>
        </p:txBody>
      </p:sp>
    </p:spTree>
    <p:extLst>
      <p:ext uri="{BB962C8B-B14F-4D97-AF65-F5344CB8AC3E}">
        <p14:creationId xmlns:p14="http://schemas.microsoft.com/office/powerpoint/2010/main" val="19620900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EV Case Study V2">
    <p:spTree>
      <p:nvGrpSpPr>
        <p:cNvPr id="1" name=""/>
        <p:cNvGrpSpPr/>
        <p:nvPr/>
      </p:nvGrpSpPr>
      <p:grpSpPr>
        <a:xfrm>
          <a:off x="0" y="0"/>
          <a:ext cx="0" cy="0"/>
          <a:chOff x="0" y="0"/>
          <a:chExt cx="0" cy="0"/>
        </a:xfrm>
      </p:grpSpPr>
      <p:sp>
        <p:nvSpPr>
          <p:cNvPr id="85" name="Rectangle 84">
            <a:extLst>
              <a:ext uri="{FF2B5EF4-FFF2-40B4-BE49-F238E27FC236}">
                <a16:creationId xmlns:a16="http://schemas.microsoft.com/office/drawing/2014/main" id="{ED98855F-CC3C-12B9-F886-85196DFAA06E}"/>
              </a:ext>
            </a:extLst>
          </p:cNvPr>
          <p:cNvSpPr/>
          <p:nvPr userDrawn="1"/>
        </p:nvSpPr>
        <p:spPr>
          <a:xfrm>
            <a:off x="711200" y="5479708"/>
            <a:ext cx="7670171" cy="137829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Picture Placeholder 18">
            <a:extLst>
              <a:ext uri="{FF2B5EF4-FFF2-40B4-BE49-F238E27FC236}">
                <a16:creationId xmlns:a16="http://schemas.microsoft.com/office/drawing/2014/main" id="{276EE307-663F-8C03-53DC-2448863DF15B}"/>
              </a:ext>
            </a:extLst>
          </p:cNvPr>
          <p:cNvSpPr>
            <a:spLocks noGrp="1"/>
          </p:cNvSpPr>
          <p:nvPr>
            <p:ph type="pic" sz="quarter" idx="12"/>
          </p:nvPr>
        </p:nvSpPr>
        <p:spPr>
          <a:xfrm>
            <a:off x="8365888" y="0"/>
            <a:ext cx="3826111" cy="2286000"/>
          </a:xfrm>
          <a:prstGeom prst="rect">
            <a:avLst/>
          </a:prstGeom>
          <a:solidFill>
            <a:schemeClr val="bg2"/>
          </a:solidFill>
        </p:spPr>
        <p:txBody>
          <a:bodyPr/>
          <a:lstStyle/>
          <a:p>
            <a:r>
              <a:rPr lang="en-US"/>
              <a:t>Click icon to add picture</a:t>
            </a:r>
          </a:p>
        </p:txBody>
      </p:sp>
      <p:sp>
        <p:nvSpPr>
          <p:cNvPr id="42" name="Picture Placeholder 18">
            <a:extLst>
              <a:ext uri="{FF2B5EF4-FFF2-40B4-BE49-F238E27FC236}">
                <a16:creationId xmlns:a16="http://schemas.microsoft.com/office/drawing/2014/main" id="{CA145CF4-FE53-7468-C680-8AD774F32FDF}"/>
              </a:ext>
            </a:extLst>
          </p:cNvPr>
          <p:cNvSpPr>
            <a:spLocks noGrp="1"/>
          </p:cNvSpPr>
          <p:nvPr>
            <p:ph type="pic" sz="quarter" idx="17"/>
          </p:nvPr>
        </p:nvSpPr>
        <p:spPr>
          <a:xfrm>
            <a:off x="8365889" y="2294458"/>
            <a:ext cx="3826111" cy="2286000"/>
          </a:xfrm>
          <a:prstGeom prst="rect">
            <a:avLst/>
          </a:prstGeom>
          <a:solidFill>
            <a:schemeClr val="bg2"/>
          </a:solidFill>
        </p:spPr>
        <p:txBody>
          <a:bodyPr/>
          <a:lstStyle/>
          <a:p>
            <a:r>
              <a:rPr lang="en-US"/>
              <a:t>Click icon to add picture</a:t>
            </a:r>
          </a:p>
        </p:txBody>
      </p:sp>
      <p:sp>
        <p:nvSpPr>
          <p:cNvPr id="43" name="Picture Placeholder 18">
            <a:extLst>
              <a:ext uri="{FF2B5EF4-FFF2-40B4-BE49-F238E27FC236}">
                <a16:creationId xmlns:a16="http://schemas.microsoft.com/office/drawing/2014/main" id="{CB5D4AF8-3EBD-11F7-3658-B0A5223E3781}"/>
              </a:ext>
            </a:extLst>
          </p:cNvPr>
          <p:cNvSpPr>
            <a:spLocks noGrp="1"/>
          </p:cNvSpPr>
          <p:nvPr>
            <p:ph type="pic" sz="quarter" idx="18"/>
          </p:nvPr>
        </p:nvSpPr>
        <p:spPr>
          <a:xfrm>
            <a:off x="8365889" y="4572000"/>
            <a:ext cx="3826111" cy="2286000"/>
          </a:xfrm>
          <a:prstGeom prst="rect">
            <a:avLst/>
          </a:prstGeom>
          <a:solidFill>
            <a:schemeClr val="bg2"/>
          </a:solidFill>
        </p:spPr>
        <p:txBody>
          <a:bodyPr/>
          <a:lstStyle/>
          <a:p>
            <a:r>
              <a:rPr lang="en-US"/>
              <a:t>Click icon to add picture</a:t>
            </a:r>
          </a:p>
        </p:txBody>
      </p:sp>
      <p:sp>
        <p:nvSpPr>
          <p:cNvPr id="32" name="Picture Placeholder 21">
            <a:extLst>
              <a:ext uri="{FF2B5EF4-FFF2-40B4-BE49-F238E27FC236}">
                <a16:creationId xmlns:a16="http://schemas.microsoft.com/office/drawing/2014/main" id="{EB1AD77B-296F-9400-7A87-C2FE2F33B982}"/>
              </a:ext>
            </a:extLst>
          </p:cNvPr>
          <p:cNvSpPr>
            <a:spLocks noGrp="1"/>
          </p:cNvSpPr>
          <p:nvPr>
            <p:ph type="pic" sz="quarter" idx="13" hasCustomPrompt="1"/>
          </p:nvPr>
        </p:nvSpPr>
        <p:spPr>
          <a:xfrm>
            <a:off x="9942513" y="0"/>
            <a:ext cx="2249488" cy="515155"/>
          </a:xfrm>
          <a:prstGeom prst="rect">
            <a:avLst/>
          </a:prstGeom>
          <a:solidFill>
            <a:schemeClr val="accent1"/>
          </a:solidFill>
        </p:spPr>
        <p:txBody>
          <a:bodyPr lIns="0" tIns="0" rIns="0" bIns="0" anchor="ctr"/>
          <a:lstStyle>
            <a:lvl1pPr marL="0" indent="0" algn="ctr">
              <a:spcBef>
                <a:spcPts val="0"/>
              </a:spcBef>
              <a:buNone/>
              <a:defRPr sz="1500">
                <a:solidFill>
                  <a:schemeClr val="bg1"/>
                </a:solidFill>
                <a:latin typeface="Syne" pitchFamily="2" charset="77"/>
              </a:defRPr>
            </a:lvl1pPr>
          </a:lstStyle>
          <a:p>
            <a:r>
              <a:rPr lang="en-US"/>
              <a:t>+ Case Studies -</a:t>
            </a:r>
          </a:p>
        </p:txBody>
      </p:sp>
      <p:sp>
        <p:nvSpPr>
          <p:cNvPr id="72" name="Rectangle 71">
            <a:extLst>
              <a:ext uri="{FF2B5EF4-FFF2-40B4-BE49-F238E27FC236}">
                <a16:creationId xmlns:a16="http://schemas.microsoft.com/office/drawing/2014/main" id="{B9894CCA-C036-D668-C7BC-33E1341EF6FB}"/>
              </a:ext>
            </a:extLst>
          </p:cNvPr>
          <p:cNvSpPr/>
          <p:nvPr userDrawn="1"/>
        </p:nvSpPr>
        <p:spPr>
          <a:xfrm>
            <a:off x="4206815" y="1781175"/>
            <a:ext cx="4056423" cy="358433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A265CFBF-EF3B-3378-1AC3-55FABDE9F4E3}"/>
              </a:ext>
            </a:extLst>
          </p:cNvPr>
          <p:cNvSpPr/>
          <p:nvPr userDrawn="1"/>
        </p:nvSpPr>
        <p:spPr>
          <a:xfrm>
            <a:off x="892301" y="1781175"/>
            <a:ext cx="3211864" cy="358433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Text Placeholder 5">
            <a:extLst>
              <a:ext uri="{FF2B5EF4-FFF2-40B4-BE49-F238E27FC236}">
                <a16:creationId xmlns:a16="http://schemas.microsoft.com/office/drawing/2014/main" id="{74E61E30-F331-B7DB-A3CB-A12152062E62}"/>
              </a:ext>
            </a:extLst>
          </p:cNvPr>
          <p:cNvSpPr>
            <a:spLocks noGrp="1"/>
          </p:cNvSpPr>
          <p:nvPr>
            <p:ph type="body" sz="quarter" idx="11" hasCustomPrompt="1"/>
          </p:nvPr>
        </p:nvSpPr>
        <p:spPr>
          <a:xfrm>
            <a:off x="4228189" y="1848684"/>
            <a:ext cx="4066794" cy="3537142"/>
          </a:xfrm>
          <a:prstGeom prst="rect">
            <a:avLst/>
          </a:prstGeom>
        </p:spPr>
        <p:txBody>
          <a:bodyPr/>
          <a:lstStyle>
            <a:lvl1pPr>
              <a:lnSpc>
                <a:spcPct val="100000"/>
              </a:lnSpc>
              <a:spcBef>
                <a:spcPts val="0"/>
              </a:spcBef>
              <a:defRPr>
                <a:latin typeface="WORK SANS REGULAR ROMAN" pitchFamily="2" charset="77"/>
              </a:defRPr>
            </a:lvl1pPr>
          </a:lstStyle>
          <a:p>
            <a:pPr marL="285750" indent="-285750">
              <a:spcAft>
                <a:spcPts val="800"/>
              </a:spcAft>
              <a:buFont typeface="Wingdings" pitchFamily="2" charset="2"/>
              <a:buChar char="ü"/>
            </a:pPr>
            <a:r>
              <a:rPr lang="en-US" sz="1150"/>
              <a:t>Solution 1</a:t>
            </a:r>
          </a:p>
          <a:p>
            <a:pPr marL="285750" indent="-285750">
              <a:spcAft>
                <a:spcPts val="800"/>
              </a:spcAft>
              <a:buFont typeface="Wingdings" pitchFamily="2" charset="2"/>
              <a:buChar char="ü"/>
            </a:pPr>
            <a:r>
              <a:rPr lang="en-US" sz="1150"/>
              <a:t>Solution 2</a:t>
            </a:r>
          </a:p>
          <a:p>
            <a:pPr marL="285750" indent="-285750">
              <a:spcAft>
                <a:spcPts val="800"/>
              </a:spcAft>
              <a:buFont typeface="Wingdings" pitchFamily="2" charset="2"/>
              <a:buChar char="ü"/>
            </a:pPr>
            <a:r>
              <a:rPr lang="en-US" sz="1150"/>
              <a:t>Solution 3</a:t>
            </a:r>
          </a:p>
        </p:txBody>
      </p:sp>
      <p:sp>
        <p:nvSpPr>
          <p:cNvPr id="104" name="Text Placeholder 103">
            <a:extLst>
              <a:ext uri="{FF2B5EF4-FFF2-40B4-BE49-F238E27FC236}">
                <a16:creationId xmlns:a16="http://schemas.microsoft.com/office/drawing/2014/main" id="{2FCE1535-0938-CE43-FA4D-C1517F09B064}"/>
              </a:ext>
            </a:extLst>
          </p:cNvPr>
          <p:cNvSpPr>
            <a:spLocks noGrp="1"/>
          </p:cNvSpPr>
          <p:nvPr>
            <p:ph type="body" sz="quarter" idx="19" hasCustomPrompt="1"/>
          </p:nvPr>
        </p:nvSpPr>
        <p:spPr>
          <a:xfrm>
            <a:off x="891699" y="273974"/>
            <a:ext cx="3850421" cy="476010"/>
          </a:xfrm>
          <a:prstGeom prst="rect">
            <a:avLst/>
          </a:prstGeom>
          <a:solidFill>
            <a:schemeClr val="accent2"/>
          </a:solidFill>
        </p:spPr>
        <p:txBody>
          <a:bodyPr lIns="144000" tIns="144000" rIns="144000" bIns="144000" anchor="ctr"/>
          <a:lstStyle>
            <a:lvl1pPr marL="0" indent="0">
              <a:buNone/>
              <a:defRPr sz="2200">
                <a:latin typeface="Syne" pitchFamily="2" charset="77"/>
              </a:defRPr>
            </a:lvl1pPr>
          </a:lstStyle>
          <a:p>
            <a:pPr lvl="0"/>
            <a:r>
              <a:rPr lang="en-GB"/>
              <a:t>Add title of case study here</a:t>
            </a:r>
          </a:p>
        </p:txBody>
      </p:sp>
      <p:sp>
        <p:nvSpPr>
          <p:cNvPr id="106" name="Text Placeholder 16">
            <a:extLst>
              <a:ext uri="{FF2B5EF4-FFF2-40B4-BE49-F238E27FC236}">
                <a16:creationId xmlns:a16="http://schemas.microsoft.com/office/drawing/2014/main" id="{BCFB434B-7A85-BF9E-451D-ECF2FEB3DF26}"/>
              </a:ext>
            </a:extLst>
          </p:cNvPr>
          <p:cNvSpPr>
            <a:spLocks noGrp="1"/>
          </p:cNvSpPr>
          <p:nvPr>
            <p:ph type="body" sz="quarter" idx="20" hasCustomPrompt="1"/>
          </p:nvPr>
        </p:nvSpPr>
        <p:spPr>
          <a:xfrm>
            <a:off x="862336" y="861469"/>
            <a:ext cx="7396935" cy="503014"/>
          </a:xfrm>
          <a:prstGeom prst="rect">
            <a:avLst/>
          </a:prstGeom>
        </p:spPr>
        <p:txBody>
          <a:bodyPr/>
          <a:lstStyle>
            <a:lvl1pPr marL="0" indent="0">
              <a:lnSpc>
                <a:spcPct val="100000"/>
              </a:lnSpc>
              <a:spcBef>
                <a:spcPts val="0"/>
              </a:spcBef>
              <a:buNone/>
              <a:defRPr sz="1200">
                <a:latin typeface="WORK SANS REGULAR ROMAN" pitchFamily="2" charset="77"/>
              </a:defRPr>
            </a:lvl1pPr>
            <a:lvl2pPr marL="457200" indent="0">
              <a:buNone/>
              <a:defRPr sz="1600">
                <a:latin typeface="WORK SANS REGULAR ROMAN" pitchFamily="2" charset="77"/>
              </a:defRPr>
            </a:lvl2pPr>
            <a:lvl3pPr marL="914400" indent="0">
              <a:buNone/>
              <a:defRPr sz="1400">
                <a:latin typeface="WORK SANS REGULAR ROMAN" pitchFamily="2" charset="77"/>
              </a:defRPr>
            </a:lvl3pPr>
            <a:lvl4pPr marL="1371600" indent="0">
              <a:buNone/>
              <a:defRPr sz="1200">
                <a:latin typeface="WORK SANS REGULAR ROMAN" pitchFamily="2" charset="77"/>
              </a:defRPr>
            </a:lvl4pPr>
            <a:lvl5pPr marL="1828800" indent="0">
              <a:buNone/>
              <a:defRPr sz="1200">
                <a:latin typeface="WORK SANS REGULAR ROMAN" pitchFamily="2" charset="77"/>
              </a:defRPr>
            </a:lvl5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This section should be used to provide a brief summary of the case study.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Morbi a </a:t>
            </a:r>
            <a:r>
              <a:rPr lang="en-GB" err="1"/>
              <a:t>blandit</a:t>
            </a:r>
            <a:r>
              <a:rPr lang="en-GB"/>
              <a:t> </a:t>
            </a:r>
            <a:r>
              <a:rPr lang="en-GB" err="1"/>
              <a:t>elit</a:t>
            </a:r>
            <a:r>
              <a:rPr lang="en-GB"/>
              <a:t>. Class </a:t>
            </a:r>
            <a:r>
              <a:rPr lang="en-GB" err="1"/>
              <a:t>aptent</a:t>
            </a:r>
            <a:r>
              <a:rPr lang="en-GB"/>
              <a:t> </a:t>
            </a:r>
            <a:r>
              <a:rPr lang="en-GB" err="1"/>
              <a:t>taciti</a:t>
            </a:r>
            <a:r>
              <a:rPr lang="en-GB"/>
              <a:t> </a:t>
            </a:r>
            <a:r>
              <a:rPr lang="en-GB" err="1"/>
              <a:t>sociosqu</a:t>
            </a:r>
            <a:r>
              <a:rPr lang="en-GB"/>
              <a:t> ad </a:t>
            </a:r>
            <a:r>
              <a:rPr lang="en-GB" err="1"/>
              <a:t>litora</a:t>
            </a:r>
            <a:r>
              <a:rPr lang="en-GB"/>
              <a:t>.</a:t>
            </a:r>
            <a:endParaRPr lang="en-US"/>
          </a:p>
        </p:txBody>
      </p:sp>
      <p:sp>
        <p:nvSpPr>
          <p:cNvPr id="111" name="Text Placeholder 5">
            <a:extLst>
              <a:ext uri="{FF2B5EF4-FFF2-40B4-BE49-F238E27FC236}">
                <a16:creationId xmlns:a16="http://schemas.microsoft.com/office/drawing/2014/main" id="{87EEE797-ABBD-3FB4-AE19-672011943B41}"/>
              </a:ext>
            </a:extLst>
          </p:cNvPr>
          <p:cNvSpPr>
            <a:spLocks noGrp="1"/>
          </p:cNvSpPr>
          <p:nvPr>
            <p:ph type="body" sz="quarter" idx="21" hasCustomPrompt="1"/>
          </p:nvPr>
        </p:nvSpPr>
        <p:spPr>
          <a:xfrm>
            <a:off x="939827" y="1828364"/>
            <a:ext cx="3067941" cy="3537142"/>
          </a:xfrm>
          <a:prstGeom prst="rect">
            <a:avLst/>
          </a:prstGeom>
        </p:spPr>
        <p:txBody>
          <a:bodyPr/>
          <a:lstStyle>
            <a:lvl1pPr marL="0" indent="0">
              <a:lnSpc>
                <a:spcPct val="100000"/>
              </a:lnSpc>
              <a:spcBef>
                <a:spcPts val="0"/>
              </a:spcBef>
              <a:buNone/>
              <a:defRPr b="1" i="0">
                <a:latin typeface="WORK SANS SEMIBOLD ROMAN" pitchFamily="2" charset="77"/>
              </a:defRPr>
            </a:lvl1pPr>
          </a:lstStyle>
          <a:p>
            <a:r>
              <a:rPr lang="en-US" sz="1150" b="1">
                <a:latin typeface="Work Sans SemiBold" pitchFamily="2" charset="77"/>
              </a:rPr>
              <a:t>Challenge 1:</a:t>
            </a:r>
          </a:p>
          <a:p>
            <a:r>
              <a:rPr lang="en-US" sz="1150"/>
              <a:t>Challenge 1 description.</a:t>
            </a:r>
          </a:p>
          <a:p>
            <a:endParaRPr lang="en-US" sz="1150"/>
          </a:p>
          <a:p>
            <a:r>
              <a:rPr lang="en-US" sz="1150" b="1">
                <a:latin typeface="Work Sans SemiBold" pitchFamily="2" charset="77"/>
              </a:rPr>
              <a:t>Challenge 2:</a:t>
            </a:r>
          </a:p>
          <a:p>
            <a:r>
              <a:rPr lang="en-US" sz="1150"/>
              <a:t>Challenge 2 description.</a:t>
            </a:r>
          </a:p>
          <a:p>
            <a:endParaRPr lang="en-US" sz="1150"/>
          </a:p>
          <a:p>
            <a:r>
              <a:rPr lang="en-US" sz="1150" b="1">
                <a:latin typeface="Work Sans SemiBold" pitchFamily="2" charset="77"/>
              </a:rPr>
              <a:t>Challenge 3:</a:t>
            </a:r>
          </a:p>
          <a:p>
            <a:r>
              <a:rPr lang="en-US" sz="1150"/>
              <a:t>Challenge 3 description.</a:t>
            </a:r>
          </a:p>
          <a:p>
            <a:endParaRPr lang="en-US" sz="1150"/>
          </a:p>
          <a:p>
            <a:r>
              <a:rPr lang="en-US" sz="1150" b="1">
                <a:latin typeface="Work Sans SemiBold" pitchFamily="2" charset="77"/>
              </a:rPr>
              <a:t>Challenge 4:</a:t>
            </a:r>
          </a:p>
          <a:p>
            <a:r>
              <a:rPr lang="en-US" sz="1150"/>
              <a:t>Challenge 4 description.</a:t>
            </a:r>
          </a:p>
          <a:p>
            <a:endParaRPr lang="en-US" sz="1150"/>
          </a:p>
        </p:txBody>
      </p:sp>
      <p:sp>
        <p:nvSpPr>
          <p:cNvPr id="120" name="Text Placeholder 117">
            <a:extLst>
              <a:ext uri="{FF2B5EF4-FFF2-40B4-BE49-F238E27FC236}">
                <a16:creationId xmlns:a16="http://schemas.microsoft.com/office/drawing/2014/main" id="{64590FE6-01D7-E6B4-AEF6-81D7CE734ECB}"/>
              </a:ext>
            </a:extLst>
          </p:cNvPr>
          <p:cNvSpPr>
            <a:spLocks noGrp="1"/>
          </p:cNvSpPr>
          <p:nvPr>
            <p:ph type="body" sz="quarter" idx="22" hasCustomPrompt="1"/>
          </p:nvPr>
        </p:nvSpPr>
        <p:spPr>
          <a:xfrm>
            <a:off x="887736" y="1411288"/>
            <a:ext cx="3211864" cy="369887"/>
          </a:xfrm>
          <a:prstGeom prst="rect">
            <a:avLst/>
          </a:prstGeom>
          <a:solidFill>
            <a:schemeClr val="tx1"/>
          </a:solidFill>
        </p:spPr>
        <p:txBody>
          <a:bodyPr tIns="46800" rIns="90000" bIns="0" anchor="ctr"/>
          <a:lstStyle>
            <a:lvl1pPr marL="0" indent="0">
              <a:buNone/>
              <a:defRPr sz="1800">
                <a:solidFill>
                  <a:schemeClr val="bg1"/>
                </a:solidFill>
                <a:latin typeface="Syne" pitchFamily="2" charset="77"/>
              </a:defRPr>
            </a:lvl1pPr>
          </a:lstStyle>
          <a:p>
            <a:pPr lvl="0"/>
            <a:r>
              <a:rPr lang="en-GB"/>
              <a:t>Challenges</a:t>
            </a:r>
          </a:p>
        </p:txBody>
      </p:sp>
      <p:sp>
        <p:nvSpPr>
          <p:cNvPr id="122" name="Text Placeholder 117">
            <a:extLst>
              <a:ext uri="{FF2B5EF4-FFF2-40B4-BE49-F238E27FC236}">
                <a16:creationId xmlns:a16="http://schemas.microsoft.com/office/drawing/2014/main" id="{002169EF-C9D0-D144-3EF3-A908D23D1B3E}"/>
              </a:ext>
            </a:extLst>
          </p:cNvPr>
          <p:cNvSpPr>
            <a:spLocks noGrp="1"/>
          </p:cNvSpPr>
          <p:nvPr>
            <p:ph type="body" sz="quarter" idx="23" hasCustomPrompt="1"/>
          </p:nvPr>
        </p:nvSpPr>
        <p:spPr>
          <a:xfrm>
            <a:off x="4210781" y="1414513"/>
            <a:ext cx="4048489" cy="369887"/>
          </a:xfrm>
          <a:prstGeom prst="rect">
            <a:avLst/>
          </a:prstGeom>
          <a:solidFill>
            <a:schemeClr val="accent1"/>
          </a:solidFill>
        </p:spPr>
        <p:txBody>
          <a:bodyPr tIns="46800" rIns="90000" bIns="0" anchor="ctr"/>
          <a:lstStyle>
            <a:lvl1pPr marL="0" indent="0">
              <a:buNone/>
              <a:defRPr sz="1800">
                <a:solidFill>
                  <a:schemeClr val="bg1"/>
                </a:solidFill>
                <a:latin typeface="Syne" pitchFamily="2" charset="77"/>
              </a:defRPr>
            </a:lvl1pPr>
          </a:lstStyle>
          <a:p>
            <a:pPr lvl="0"/>
            <a:r>
              <a:rPr lang="en-GB"/>
              <a:t>Solutions</a:t>
            </a:r>
          </a:p>
        </p:txBody>
      </p:sp>
      <p:sp>
        <p:nvSpPr>
          <p:cNvPr id="123" name="Text Placeholder 117">
            <a:extLst>
              <a:ext uri="{FF2B5EF4-FFF2-40B4-BE49-F238E27FC236}">
                <a16:creationId xmlns:a16="http://schemas.microsoft.com/office/drawing/2014/main" id="{5E805B7D-D871-DCDA-D6B1-FEECC57050C3}"/>
              </a:ext>
            </a:extLst>
          </p:cNvPr>
          <p:cNvSpPr>
            <a:spLocks noGrp="1"/>
          </p:cNvSpPr>
          <p:nvPr>
            <p:ph type="body" sz="quarter" idx="24" hasCustomPrompt="1"/>
          </p:nvPr>
        </p:nvSpPr>
        <p:spPr>
          <a:xfrm>
            <a:off x="1070373" y="5686770"/>
            <a:ext cx="2114456" cy="452346"/>
          </a:xfrm>
          <a:prstGeom prst="rect">
            <a:avLst/>
          </a:prstGeom>
          <a:noFill/>
        </p:spPr>
        <p:txBody>
          <a:bodyPr lIns="0" tIns="0" rIns="0" bIns="0" anchor="ctr"/>
          <a:lstStyle>
            <a:lvl1pPr marL="0" indent="0" algn="ctr">
              <a:buNone/>
              <a:defRPr sz="3000">
                <a:solidFill>
                  <a:schemeClr val="accent1"/>
                </a:solidFill>
                <a:latin typeface="Syne" pitchFamily="2" charset="77"/>
              </a:defRPr>
            </a:lvl1pPr>
          </a:lstStyle>
          <a:p>
            <a:pPr lvl="0"/>
            <a:r>
              <a:rPr lang="en-GB"/>
              <a:t>&gt;150</a:t>
            </a:r>
          </a:p>
        </p:txBody>
      </p:sp>
      <p:sp>
        <p:nvSpPr>
          <p:cNvPr id="126" name="Text Placeholder 125">
            <a:extLst>
              <a:ext uri="{FF2B5EF4-FFF2-40B4-BE49-F238E27FC236}">
                <a16:creationId xmlns:a16="http://schemas.microsoft.com/office/drawing/2014/main" id="{A3376D80-8307-E738-8075-12C297451D04}"/>
              </a:ext>
            </a:extLst>
          </p:cNvPr>
          <p:cNvSpPr>
            <a:spLocks noGrp="1"/>
          </p:cNvSpPr>
          <p:nvPr>
            <p:ph type="body" sz="quarter" idx="25" hasCustomPrompt="1"/>
          </p:nvPr>
        </p:nvSpPr>
        <p:spPr>
          <a:xfrm>
            <a:off x="1070372" y="6169333"/>
            <a:ext cx="2114456" cy="429818"/>
          </a:xfrm>
          <a:prstGeom prst="rect">
            <a:avLst/>
          </a:prstGeom>
        </p:spPr>
        <p:txBody>
          <a:bodyPr/>
          <a:lstStyle>
            <a:lvl1pPr marL="0" indent="0" algn="ctr">
              <a:buNone/>
              <a:defRPr sz="1150">
                <a:solidFill>
                  <a:schemeClr val="bg1"/>
                </a:solidFill>
                <a:latin typeface="WORK SANS REGULAR ROMAN" pitchFamily="2" charset="77"/>
              </a:defRPr>
            </a:lvl1pPr>
          </a:lstStyle>
          <a:p>
            <a:pPr lvl="0"/>
            <a:r>
              <a:rPr lang="en-GB"/>
              <a:t>statistic explainer text which spreads to 2 lines</a:t>
            </a:r>
          </a:p>
        </p:txBody>
      </p:sp>
      <p:sp>
        <p:nvSpPr>
          <p:cNvPr id="131" name="Text Placeholder 117">
            <a:extLst>
              <a:ext uri="{FF2B5EF4-FFF2-40B4-BE49-F238E27FC236}">
                <a16:creationId xmlns:a16="http://schemas.microsoft.com/office/drawing/2014/main" id="{F0039ED6-CA29-A5A7-90CE-D4B03213E32C}"/>
              </a:ext>
            </a:extLst>
          </p:cNvPr>
          <p:cNvSpPr>
            <a:spLocks noGrp="1"/>
          </p:cNvSpPr>
          <p:nvPr>
            <p:ph type="body" sz="quarter" idx="26" hasCustomPrompt="1"/>
          </p:nvPr>
        </p:nvSpPr>
        <p:spPr>
          <a:xfrm>
            <a:off x="3481316" y="5686770"/>
            <a:ext cx="2114456" cy="452346"/>
          </a:xfrm>
          <a:prstGeom prst="rect">
            <a:avLst/>
          </a:prstGeom>
          <a:noFill/>
        </p:spPr>
        <p:txBody>
          <a:bodyPr lIns="0" tIns="0" rIns="0" bIns="0" anchor="ctr"/>
          <a:lstStyle>
            <a:lvl1pPr marL="0" indent="0" algn="ctr">
              <a:buNone/>
              <a:defRPr sz="3000">
                <a:solidFill>
                  <a:schemeClr val="accent1"/>
                </a:solidFill>
                <a:latin typeface="Syne" pitchFamily="2" charset="77"/>
              </a:defRPr>
            </a:lvl1pPr>
          </a:lstStyle>
          <a:p>
            <a:pPr lvl="0"/>
            <a:r>
              <a:rPr lang="en-GB"/>
              <a:t>&gt;150</a:t>
            </a:r>
          </a:p>
        </p:txBody>
      </p:sp>
      <p:sp>
        <p:nvSpPr>
          <p:cNvPr id="132" name="Text Placeholder 125">
            <a:extLst>
              <a:ext uri="{FF2B5EF4-FFF2-40B4-BE49-F238E27FC236}">
                <a16:creationId xmlns:a16="http://schemas.microsoft.com/office/drawing/2014/main" id="{7006D923-350F-0CF8-493B-3B620E309A73}"/>
              </a:ext>
            </a:extLst>
          </p:cNvPr>
          <p:cNvSpPr>
            <a:spLocks noGrp="1"/>
          </p:cNvSpPr>
          <p:nvPr>
            <p:ph type="body" sz="quarter" idx="27" hasCustomPrompt="1"/>
          </p:nvPr>
        </p:nvSpPr>
        <p:spPr>
          <a:xfrm>
            <a:off x="3481315" y="6169333"/>
            <a:ext cx="2114456" cy="429818"/>
          </a:xfrm>
          <a:prstGeom prst="rect">
            <a:avLst/>
          </a:prstGeom>
        </p:spPr>
        <p:txBody>
          <a:bodyPr/>
          <a:lstStyle>
            <a:lvl1pPr marL="0" indent="0" algn="ctr">
              <a:buNone/>
              <a:defRPr sz="1150">
                <a:solidFill>
                  <a:schemeClr val="bg1"/>
                </a:solidFill>
                <a:latin typeface="WORK SANS REGULAR ROMAN" pitchFamily="2" charset="77"/>
              </a:defRPr>
            </a:lvl1pPr>
          </a:lstStyle>
          <a:p>
            <a:pPr lvl="0"/>
            <a:r>
              <a:rPr lang="en-GB"/>
              <a:t>statistic explainer text which spreads to 2 lines</a:t>
            </a:r>
          </a:p>
        </p:txBody>
      </p:sp>
      <p:sp>
        <p:nvSpPr>
          <p:cNvPr id="134" name="Text Placeholder 117">
            <a:extLst>
              <a:ext uri="{FF2B5EF4-FFF2-40B4-BE49-F238E27FC236}">
                <a16:creationId xmlns:a16="http://schemas.microsoft.com/office/drawing/2014/main" id="{69F0D94B-2CD7-9F59-40D5-635ED4EFEC0C}"/>
              </a:ext>
            </a:extLst>
          </p:cNvPr>
          <p:cNvSpPr>
            <a:spLocks noGrp="1"/>
          </p:cNvSpPr>
          <p:nvPr>
            <p:ph type="body" sz="quarter" idx="28" hasCustomPrompt="1"/>
          </p:nvPr>
        </p:nvSpPr>
        <p:spPr>
          <a:xfrm>
            <a:off x="5894169" y="5686770"/>
            <a:ext cx="2114456" cy="452346"/>
          </a:xfrm>
          <a:prstGeom prst="rect">
            <a:avLst/>
          </a:prstGeom>
          <a:noFill/>
        </p:spPr>
        <p:txBody>
          <a:bodyPr lIns="0" tIns="0" rIns="0" bIns="0" anchor="ctr"/>
          <a:lstStyle>
            <a:lvl1pPr marL="0" indent="0" algn="ctr">
              <a:buNone/>
              <a:defRPr sz="3000">
                <a:solidFill>
                  <a:schemeClr val="accent1"/>
                </a:solidFill>
                <a:latin typeface="Syne" pitchFamily="2" charset="77"/>
              </a:defRPr>
            </a:lvl1pPr>
          </a:lstStyle>
          <a:p>
            <a:pPr lvl="0"/>
            <a:r>
              <a:rPr lang="en-GB"/>
              <a:t>&gt;150</a:t>
            </a:r>
          </a:p>
        </p:txBody>
      </p:sp>
      <p:sp>
        <p:nvSpPr>
          <p:cNvPr id="135" name="Text Placeholder 125">
            <a:extLst>
              <a:ext uri="{FF2B5EF4-FFF2-40B4-BE49-F238E27FC236}">
                <a16:creationId xmlns:a16="http://schemas.microsoft.com/office/drawing/2014/main" id="{D018822E-CF42-F882-D236-61A17185B518}"/>
              </a:ext>
            </a:extLst>
          </p:cNvPr>
          <p:cNvSpPr>
            <a:spLocks noGrp="1"/>
          </p:cNvSpPr>
          <p:nvPr>
            <p:ph type="body" sz="quarter" idx="29" hasCustomPrompt="1"/>
          </p:nvPr>
        </p:nvSpPr>
        <p:spPr>
          <a:xfrm>
            <a:off x="5894168" y="6169333"/>
            <a:ext cx="2114456" cy="429818"/>
          </a:xfrm>
          <a:prstGeom prst="rect">
            <a:avLst/>
          </a:prstGeom>
        </p:spPr>
        <p:txBody>
          <a:bodyPr/>
          <a:lstStyle>
            <a:lvl1pPr marL="0" indent="0" algn="ctr">
              <a:buNone/>
              <a:defRPr sz="1150">
                <a:solidFill>
                  <a:schemeClr val="bg1"/>
                </a:solidFill>
                <a:latin typeface="WORK SANS REGULAR ROMAN" pitchFamily="2" charset="77"/>
              </a:defRPr>
            </a:lvl1pPr>
          </a:lstStyle>
          <a:p>
            <a:pPr lvl="0"/>
            <a:r>
              <a:rPr lang="en-GB"/>
              <a:t>statistic explainer text which spreads to 2 lines</a:t>
            </a:r>
          </a:p>
        </p:txBody>
      </p:sp>
      <p:sp>
        <p:nvSpPr>
          <p:cNvPr id="2" name="Slide Number Placeholder 2">
            <a:extLst>
              <a:ext uri="{FF2B5EF4-FFF2-40B4-BE49-F238E27FC236}">
                <a16:creationId xmlns:a16="http://schemas.microsoft.com/office/drawing/2014/main" id="{859C30FD-7FC2-1E82-672A-B9CD86FD9118}"/>
              </a:ext>
            </a:extLst>
          </p:cNvPr>
          <p:cNvSpPr>
            <a:spLocks noGrp="1"/>
          </p:cNvSpPr>
          <p:nvPr>
            <p:ph type="sldNum" sz="quarter" idx="30"/>
          </p:nvPr>
        </p:nvSpPr>
        <p:spPr>
          <a:xfrm>
            <a:off x="9304663" y="6356350"/>
            <a:ext cx="2743200" cy="365125"/>
          </a:xfrm>
          <a:prstGeom prst="rect">
            <a:avLst/>
          </a:prstGeom>
        </p:spPr>
        <p:txBody>
          <a:bodyPr anchor="b"/>
          <a:lstStyle>
            <a:lvl1pPr algn="r">
              <a:defRPr sz="1200">
                <a:solidFill>
                  <a:schemeClr val="bg1"/>
                </a:solidFill>
                <a:latin typeface="WORK SANS REGULAR ROMAN" pitchFamily="2" charset="77"/>
              </a:defRPr>
            </a:lvl1pPr>
          </a:lstStyle>
          <a:p>
            <a:pPr algn="r"/>
            <a:fld id="{E3990394-8350-844A-B501-74386CA2D2B3}" type="slidenum">
              <a:rPr lang="en-GB" smtClean="0"/>
              <a:pPr algn="r"/>
              <a:t>‹#›</a:t>
            </a:fld>
            <a:endParaRPr lang="en-GB"/>
          </a:p>
        </p:txBody>
      </p:sp>
    </p:spTree>
    <p:extLst>
      <p:ext uri="{BB962C8B-B14F-4D97-AF65-F5344CB8AC3E}">
        <p14:creationId xmlns:p14="http://schemas.microsoft.com/office/powerpoint/2010/main" val="27840392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L Case Stud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C36E439-14F3-49E2-8351-A539FCCBAA50}"/>
              </a:ext>
            </a:extLst>
          </p:cNvPr>
          <p:cNvSpPr/>
          <p:nvPr userDrawn="1"/>
        </p:nvSpPr>
        <p:spPr>
          <a:xfrm>
            <a:off x="770964" y="4080733"/>
            <a:ext cx="11421035" cy="277726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able 4">
            <a:extLst>
              <a:ext uri="{FF2B5EF4-FFF2-40B4-BE49-F238E27FC236}">
                <a16:creationId xmlns:a16="http://schemas.microsoft.com/office/drawing/2014/main" id="{D3FD2190-D0E3-F620-70CC-8CF4F2EA3D85}"/>
              </a:ext>
            </a:extLst>
          </p:cNvPr>
          <p:cNvGraphicFramePr>
            <a:graphicFrameLocks noGrp="1"/>
          </p:cNvGraphicFramePr>
          <p:nvPr userDrawn="1">
            <p:extLst>
              <p:ext uri="{D42A27DB-BD31-4B8C-83A1-F6EECF244321}">
                <p14:modId xmlns:p14="http://schemas.microsoft.com/office/powerpoint/2010/main" val="3087504134"/>
              </p:ext>
            </p:extLst>
          </p:nvPr>
        </p:nvGraphicFramePr>
        <p:xfrm>
          <a:off x="4557072" y="4373117"/>
          <a:ext cx="3744112" cy="2192498"/>
        </p:xfrm>
        <a:graphic>
          <a:graphicData uri="http://schemas.openxmlformats.org/drawingml/2006/table">
            <a:tbl>
              <a:tblPr firstRow="1" bandRow="1">
                <a:tableStyleId>{FABFCF23-3B69-468F-B69F-88F6DE6A72F2}</a:tableStyleId>
              </a:tblPr>
              <a:tblGrid>
                <a:gridCol w="1556857">
                  <a:extLst>
                    <a:ext uri="{9D8B030D-6E8A-4147-A177-3AD203B41FA5}">
                      <a16:colId xmlns:a16="http://schemas.microsoft.com/office/drawing/2014/main" val="3818575906"/>
                    </a:ext>
                  </a:extLst>
                </a:gridCol>
                <a:gridCol w="2187255">
                  <a:extLst>
                    <a:ext uri="{9D8B030D-6E8A-4147-A177-3AD203B41FA5}">
                      <a16:colId xmlns:a16="http://schemas.microsoft.com/office/drawing/2014/main" val="4154160638"/>
                    </a:ext>
                  </a:extLst>
                </a:gridCol>
              </a:tblGrid>
              <a:tr h="32307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b="0" i="0" kern="1200">
                          <a:solidFill>
                            <a:schemeClr val="bg1"/>
                          </a:solidFill>
                          <a:latin typeface="WORK SANS REGULAR ROMAN" pitchFamily="2" charset="77"/>
                          <a:ea typeface="+mj-ea"/>
                          <a:cs typeface="Arial" panose="020B0604020202020204" pitchFamily="34" charset="0"/>
                        </a:rPr>
                        <a:t>Category</a:t>
                      </a:r>
                      <a:endParaRPr lang="en-GB" sz="1000" b="0" i="0" u="none" kern="1200">
                        <a:solidFill>
                          <a:schemeClr val="bg1"/>
                        </a:solidFill>
                        <a:effectLst/>
                        <a:latin typeface="WORK SANS REGULAR ROMAN" pitchFamily="2" charset="77"/>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b="0" i="0" u="none" kern="1200">
                          <a:solidFill>
                            <a:schemeClr val="bg1"/>
                          </a:solidFill>
                          <a:effectLst/>
                          <a:latin typeface="WORK SANS REGULAR ROMAN" pitchFamily="2" charset="77"/>
                          <a:cs typeface="Arial" panose="020B0604020202020204" pitchFamily="34" charset="0"/>
                        </a:rPr>
                        <a:t>Requirements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4139855089"/>
                  </a:ext>
                </a:extLst>
              </a:tr>
              <a:tr h="467356">
                <a:tc>
                  <a:txBody>
                    <a:bodyPr/>
                    <a:lstStyle/>
                    <a:p>
                      <a:pPr marL="0" marR="0" lvl="0" indent="0" algn="l" defTabSz="914400" rtl="0" eaLnBrk="1" fontAlgn="auto" latinLnBrk="0" hangingPunct="1">
                        <a:lnSpc>
                          <a:spcPct val="100000"/>
                        </a:lnSpc>
                        <a:spcBef>
                          <a:spcPts val="0"/>
                        </a:spcBef>
                        <a:spcAft>
                          <a:spcPts val="0"/>
                        </a:spcAft>
                        <a:buClr>
                          <a:srgbClr val="002060"/>
                        </a:buClr>
                        <a:buSzTx/>
                        <a:buFont typeface="Wingdings" pitchFamily="2" charset="2"/>
                        <a:buNone/>
                        <a:tabLst/>
                        <a:defRPr/>
                      </a:pPr>
                      <a:endParaRPr kumimoji="0" lang="en-GB" sz="1000" b="0" i="0" u="none" strike="noStrike" kern="1200" cap="none" spc="0" normalizeH="0" baseline="0">
                        <a:ln>
                          <a:noFill/>
                        </a:ln>
                        <a:solidFill>
                          <a:srgbClr val="000000"/>
                        </a:solidFill>
                        <a:effectLst/>
                        <a:uLnTx/>
                        <a:uFillTx/>
                        <a:latin typeface="WORK SANS REGULAR ROMAN" pitchFamily="2" charset="77"/>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42900" marR="0" lvl="0" indent="-342900" algn="l" defTabSz="914400" rtl="0" eaLnBrk="1" fontAlgn="auto" latinLnBrk="0" hangingPunct="1">
                        <a:lnSpc>
                          <a:spcPct val="100000"/>
                        </a:lnSpc>
                        <a:spcBef>
                          <a:spcPts val="0"/>
                        </a:spcBef>
                        <a:spcAft>
                          <a:spcPts val="0"/>
                        </a:spcAft>
                        <a:buClr>
                          <a:srgbClr val="002060"/>
                        </a:buClr>
                        <a:buSzTx/>
                        <a:buFont typeface="Wingdings" pitchFamily="2" charset="2"/>
                        <a:buChar char="ü"/>
                        <a:tabLst/>
                        <a:defRPr/>
                      </a:pPr>
                      <a:endParaRPr kumimoji="0" lang="en-GB" sz="1000" b="0" i="0" u="none" strike="noStrike" kern="1200" cap="none" spc="0" normalizeH="0" baseline="0">
                        <a:ln>
                          <a:noFill/>
                        </a:ln>
                        <a:solidFill>
                          <a:srgbClr val="000000"/>
                        </a:solidFill>
                        <a:effectLst/>
                        <a:uLnTx/>
                        <a:uFillTx/>
                        <a:latin typeface="WORK SANS REGULAR ROMAN" pitchFamily="2" charset="77"/>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23033720"/>
                  </a:ext>
                </a:extLst>
              </a:tr>
              <a:tr h="467356">
                <a:tc>
                  <a:txBody>
                    <a:bodyPr/>
                    <a:lstStyle/>
                    <a:p>
                      <a:pPr marL="0" marR="0" lvl="0" indent="0" algn="l" defTabSz="914400" rtl="0" eaLnBrk="1" fontAlgn="auto" latinLnBrk="0" hangingPunct="1">
                        <a:lnSpc>
                          <a:spcPct val="100000"/>
                        </a:lnSpc>
                        <a:spcBef>
                          <a:spcPts val="0"/>
                        </a:spcBef>
                        <a:spcAft>
                          <a:spcPts val="0"/>
                        </a:spcAft>
                        <a:buClr>
                          <a:srgbClr val="002060"/>
                        </a:buClr>
                        <a:buSzTx/>
                        <a:buFont typeface="Wingdings" pitchFamily="2" charset="2"/>
                        <a:buNone/>
                        <a:tabLst/>
                        <a:defRPr/>
                      </a:pPr>
                      <a:endParaRPr kumimoji="0" lang="en-GB" sz="1000" b="0" i="0" u="none" strike="noStrike" kern="1200" cap="none" spc="0" normalizeH="0" baseline="0">
                        <a:ln>
                          <a:noFill/>
                        </a:ln>
                        <a:solidFill>
                          <a:srgbClr val="000000"/>
                        </a:solidFill>
                        <a:effectLst/>
                        <a:uLnTx/>
                        <a:uFillTx/>
                        <a:latin typeface="WORK SANS REGULAR ROMAN" pitchFamily="2" charset="77"/>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42900" marR="0" lvl="0" indent="-342900" algn="l" defTabSz="914400" rtl="0" eaLnBrk="1" fontAlgn="auto" latinLnBrk="0" hangingPunct="1">
                        <a:lnSpc>
                          <a:spcPct val="100000"/>
                        </a:lnSpc>
                        <a:spcBef>
                          <a:spcPts val="0"/>
                        </a:spcBef>
                        <a:spcAft>
                          <a:spcPts val="0"/>
                        </a:spcAft>
                        <a:buClr>
                          <a:srgbClr val="002060"/>
                        </a:buClr>
                        <a:buSzTx/>
                        <a:buFont typeface="Wingdings" pitchFamily="2" charset="2"/>
                        <a:buChar char="ü"/>
                        <a:tabLst/>
                        <a:defRPr/>
                      </a:pPr>
                      <a:endParaRPr kumimoji="0" lang="en-GB" sz="1000" b="0" i="0" u="none" strike="noStrike" kern="1200" cap="none" spc="0" normalizeH="0" baseline="0">
                        <a:ln>
                          <a:noFill/>
                        </a:ln>
                        <a:solidFill>
                          <a:srgbClr val="000000"/>
                        </a:solidFill>
                        <a:effectLst/>
                        <a:uLnTx/>
                        <a:uFillTx/>
                        <a:latin typeface="WORK SANS REGULAR ROMAN" pitchFamily="2" charset="77"/>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3360485"/>
                  </a:ext>
                </a:extLst>
              </a:tr>
              <a:tr h="467356">
                <a:tc>
                  <a:txBody>
                    <a:bodyPr/>
                    <a:lstStyle/>
                    <a:p>
                      <a:pPr marL="0" marR="0" lvl="0" indent="0" algn="l" defTabSz="914400" rtl="0" eaLnBrk="1" fontAlgn="auto" latinLnBrk="0" hangingPunct="1">
                        <a:lnSpc>
                          <a:spcPct val="100000"/>
                        </a:lnSpc>
                        <a:spcBef>
                          <a:spcPts val="0"/>
                        </a:spcBef>
                        <a:spcAft>
                          <a:spcPts val="0"/>
                        </a:spcAft>
                        <a:buClr>
                          <a:srgbClr val="002060"/>
                        </a:buClr>
                        <a:buSzTx/>
                        <a:buFont typeface="Wingdings" pitchFamily="2" charset="2"/>
                        <a:buNone/>
                        <a:tabLst/>
                        <a:defRPr/>
                      </a:pPr>
                      <a:endParaRPr kumimoji="0" lang="en-GB" sz="1000" b="0" i="0" u="none" strike="noStrike" kern="1200" cap="none" spc="0" normalizeH="0" baseline="0" noProof="0">
                        <a:ln>
                          <a:noFill/>
                        </a:ln>
                        <a:solidFill>
                          <a:srgbClr val="000000"/>
                        </a:solidFill>
                        <a:effectLst/>
                        <a:uLnTx/>
                        <a:uFillTx/>
                        <a:latin typeface="WORK SANS REGULAR ROMAN" pitchFamily="2" charset="77"/>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42900" marR="0" lvl="0" indent="-342900" algn="l" defTabSz="914400" rtl="0" eaLnBrk="1" fontAlgn="auto" latinLnBrk="0" hangingPunct="1">
                        <a:lnSpc>
                          <a:spcPct val="100000"/>
                        </a:lnSpc>
                        <a:spcBef>
                          <a:spcPts val="0"/>
                        </a:spcBef>
                        <a:spcAft>
                          <a:spcPts val="0"/>
                        </a:spcAft>
                        <a:buClr>
                          <a:srgbClr val="002060"/>
                        </a:buClr>
                        <a:buSzTx/>
                        <a:buFont typeface="Wingdings" pitchFamily="2" charset="2"/>
                        <a:buChar char="ü"/>
                        <a:tabLst/>
                        <a:defRPr/>
                      </a:pPr>
                      <a:endParaRPr kumimoji="0" lang="en-GB" sz="1000" b="0" i="0" u="none" strike="noStrike" kern="1200" cap="none" spc="0" normalizeH="0" baseline="0" noProof="0">
                        <a:ln>
                          <a:noFill/>
                        </a:ln>
                        <a:solidFill>
                          <a:srgbClr val="000000"/>
                        </a:solidFill>
                        <a:effectLst/>
                        <a:uLnTx/>
                        <a:uFillTx/>
                        <a:latin typeface="WORK SANS REGULAR ROMAN" pitchFamily="2" charset="77"/>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32981591"/>
                  </a:ext>
                </a:extLst>
              </a:tr>
              <a:tr h="467356">
                <a:tc>
                  <a:txBody>
                    <a:bodyPr/>
                    <a:lstStyle/>
                    <a:p>
                      <a:pPr marL="0" marR="0" lvl="0" indent="0" algn="l" defTabSz="914400" rtl="0" eaLnBrk="1" fontAlgn="auto" latinLnBrk="0" hangingPunct="1">
                        <a:lnSpc>
                          <a:spcPct val="100000"/>
                        </a:lnSpc>
                        <a:spcBef>
                          <a:spcPts val="0"/>
                        </a:spcBef>
                        <a:spcAft>
                          <a:spcPts val="0"/>
                        </a:spcAft>
                        <a:buClr>
                          <a:srgbClr val="002060"/>
                        </a:buClr>
                        <a:buSzTx/>
                        <a:buFont typeface="Wingdings" pitchFamily="2" charset="2"/>
                        <a:buNone/>
                        <a:tabLst/>
                        <a:defRPr/>
                      </a:pPr>
                      <a:endParaRPr kumimoji="0" lang="en-GB" sz="1000" b="0" i="0" u="none" strike="noStrike" kern="1200" cap="none" spc="0" normalizeH="0" baseline="0" noProof="0">
                        <a:ln>
                          <a:noFill/>
                        </a:ln>
                        <a:solidFill>
                          <a:srgbClr val="000000"/>
                        </a:solidFill>
                        <a:effectLst/>
                        <a:uLnTx/>
                        <a:uFillTx/>
                        <a:latin typeface="WORK SANS REGULAR ROMAN" pitchFamily="2" charset="77"/>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42900" marR="0" lvl="0" indent="-342900" algn="l" defTabSz="914400" rtl="0" eaLnBrk="1" fontAlgn="auto" latinLnBrk="0" hangingPunct="1">
                        <a:lnSpc>
                          <a:spcPct val="100000"/>
                        </a:lnSpc>
                        <a:spcBef>
                          <a:spcPts val="0"/>
                        </a:spcBef>
                        <a:spcAft>
                          <a:spcPts val="0"/>
                        </a:spcAft>
                        <a:buClr>
                          <a:srgbClr val="002060"/>
                        </a:buClr>
                        <a:buSzTx/>
                        <a:buFont typeface="Wingdings" pitchFamily="2" charset="2"/>
                        <a:buChar char="ü"/>
                        <a:tabLst/>
                        <a:defRPr/>
                      </a:pPr>
                      <a:endParaRPr kumimoji="0" lang="en-GB" sz="1000" b="0" i="0" u="none" strike="noStrike" kern="1200" cap="none" spc="0" normalizeH="0" baseline="0" noProof="0">
                        <a:ln>
                          <a:noFill/>
                        </a:ln>
                        <a:solidFill>
                          <a:srgbClr val="000000"/>
                        </a:solidFill>
                        <a:effectLst/>
                        <a:uLnTx/>
                        <a:uFillTx/>
                        <a:latin typeface="WORK SANS REGULAR ROMAN" pitchFamily="2" charset="77"/>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34799616"/>
                  </a:ext>
                </a:extLst>
              </a:tr>
            </a:tbl>
          </a:graphicData>
        </a:graphic>
      </p:graphicFrame>
      <p:sp>
        <p:nvSpPr>
          <p:cNvPr id="44" name="Picture Placeholder 18">
            <a:extLst>
              <a:ext uri="{FF2B5EF4-FFF2-40B4-BE49-F238E27FC236}">
                <a16:creationId xmlns:a16="http://schemas.microsoft.com/office/drawing/2014/main" id="{276EE307-663F-8C03-53DC-2448863DF15B}"/>
              </a:ext>
            </a:extLst>
          </p:cNvPr>
          <p:cNvSpPr>
            <a:spLocks noGrp="1"/>
          </p:cNvSpPr>
          <p:nvPr>
            <p:ph type="pic" sz="quarter" idx="12"/>
          </p:nvPr>
        </p:nvSpPr>
        <p:spPr>
          <a:xfrm>
            <a:off x="8582164" y="0"/>
            <a:ext cx="3609835" cy="2286000"/>
          </a:xfrm>
          <a:prstGeom prst="rect">
            <a:avLst/>
          </a:prstGeom>
          <a:solidFill>
            <a:schemeClr val="bg2"/>
          </a:solidFill>
        </p:spPr>
        <p:txBody>
          <a:bodyPr/>
          <a:lstStyle/>
          <a:p>
            <a:r>
              <a:rPr lang="en-US"/>
              <a:t>Click icon to add picture</a:t>
            </a:r>
          </a:p>
        </p:txBody>
      </p:sp>
      <p:sp>
        <p:nvSpPr>
          <p:cNvPr id="42" name="Picture Placeholder 18">
            <a:extLst>
              <a:ext uri="{FF2B5EF4-FFF2-40B4-BE49-F238E27FC236}">
                <a16:creationId xmlns:a16="http://schemas.microsoft.com/office/drawing/2014/main" id="{CA145CF4-FE53-7468-C680-8AD774F32FDF}"/>
              </a:ext>
            </a:extLst>
          </p:cNvPr>
          <p:cNvSpPr>
            <a:spLocks noGrp="1"/>
          </p:cNvSpPr>
          <p:nvPr>
            <p:ph type="pic" sz="quarter" idx="17"/>
          </p:nvPr>
        </p:nvSpPr>
        <p:spPr>
          <a:xfrm>
            <a:off x="8582165" y="2294458"/>
            <a:ext cx="3609835" cy="2286000"/>
          </a:xfrm>
          <a:prstGeom prst="rect">
            <a:avLst/>
          </a:prstGeom>
          <a:solidFill>
            <a:schemeClr val="bg2"/>
          </a:solidFill>
        </p:spPr>
        <p:txBody>
          <a:bodyPr/>
          <a:lstStyle/>
          <a:p>
            <a:r>
              <a:rPr lang="en-US"/>
              <a:t>Click icon to add picture</a:t>
            </a:r>
          </a:p>
        </p:txBody>
      </p:sp>
      <p:sp>
        <p:nvSpPr>
          <p:cNvPr id="43" name="Picture Placeholder 18">
            <a:extLst>
              <a:ext uri="{FF2B5EF4-FFF2-40B4-BE49-F238E27FC236}">
                <a16:creationId xmlns:a16="http://schemas.microsoft.com/office/drawing/2014/main" id="{CB5D4AF8-3EBD-11F7-3658-B0A5223E3781}"/>
              </a:ext>
            </a:extLst>
          </p:cNvPr>
          <p:cNvSpPr>
            <a:spLocks noGrp="1"/>
          </p:cNvSpPr>
          <p:nvPr>
            <p:ph type="pic" sz="quarter" idx="18"/>
          </p:nvPr>
        </p:nvSpPr>
        <p:spPr>
          <a:xfrm>
            <a:off x="8582165" y="4572000"/>
            <a:ext cx="3609835" cy="2286000"/>
          </a:xfrm>
          <a:prstGeom prst="rect">
            <a:avLst/>
          </a:prstGeom>
          <a:solidFill>
            <a:schemeClr val="bg2"/>
          </a:solidFill>
        </p:spPr>
        <p:txBody>
          <a:bodyPr/>
          <a:lstStyle/>
          <a:p>
            <a:r>
              <a:rPr lang="en-US"/>
              <a:t>Click icon to add picture</a:t>
            </a:r>
          </a:p>
        </p:txBody>
      </p:sp>
      <p:sp>
        <p:nvSpPr>
          <p:cNvPr id="3" name="Text Placeholder 16">
            <a:extLst>
              <a:ext uri="{FF2B5EF4-FFF2-40B4-BE49-F238E27FC236}">
                <a16:creationId xmlns:a16="http://schemas.microsoft.com/office/drawing/2014/main" id="{F94E4784-3B94-B659-F310-EF7B6A27AC66}"/>
              </a:ext>
            </a:extLst>
          </p:cNvPr>
          <p:cNvSpPr>
            <a:spLocks noGrp="1"/>
          </p:cNvSpPr>
          <p:nvPr>
            <p:ph type="body" sz="quarter" idx="11" hasCustomPrompt="1"/>
          </p:nvPr>
        </p:nvSpPr>
        <p:spPr>
          <a:xfrm>
            <a:off x="1185929" y="1387030"/>
            <a:ext cx="6258059" cy="746570"/>
          </a:xfrm>
          <a:prstGeom prst="rect">
            <a:avLst/>
          </a:prstGeom>
        </p:spPr>
        <p:txBody>
          <a:bodyPr/>
          <a:lstStyle>
            <a:lvl1pPr marL="0" indent="0">
              <a:lnSpc>
                <a:spcPct val="100000"/>
              </a:lnSpc>
              <a:spcBef>
                <a:spcPts val="0"/>
              </a:spcBef>
              <a:buNone/>
              <a:defRPr sz="1500">
                <a:latin typeface="WORK SANS REGULAR ROMAN" pitchFamily="2" charset="77"/>
              </a:defRPr>
            </a:lvl1pPr>
            <a:lvl2pPr marL="457200" indent="0">
              <a:buNone/>
              <a:defRPr sz="1600">
                <a:latin typeface="WORK SANS REGULAR ROMAN" pitchFamily="2" charset="77"/>
              </a:defRPr>
            </a:lvl2pPr>
            <a:lvl3pPr marL="914400" indent="0">
              <a:buNone/>
              <a:defRPr sz="1400">
                <a:latin typeface="WORK SANS REGULAR ROMAN" pitchFamily="2" charset="77"/>
              </a:defRPr>
            </a:lvl3pPr>
            <a:lvl4pPr marL="1371600" indent="0">
              <a:buNone/>
              <a:defRPr sz="1200">
                <a:latin typeface="WORK SANS REGULAR ROMAN" pitchFamily="2" charset="77"/>
              </a:defRPr>
            </a:lvl4pPr>
            <a:lvl5pPr marL="1828800" indent="0">
              <a:buNone/>
              <a:defRPr sz="1200">
                <a:latin typeface="WORK SANS REGULAR ROMAN" pitchFamily="2" charset="77"/>
              </a:defRPr>
            </a:lvl5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Sub-headings should use the font ‘Work Sans’ at font size 15. You can move the sub-heading up, if your main heading is only a single line. </a:t>
            </a:r>
            <a:endParaRPr lang="en-US"/>
          </a:p>
        </p:txBody>
      </p:sp>
      <p:graphicFrame>
        <p:nvGraphicFramePr>
          <p:cNvPr id="12" name="Table 11">
            <a:extLst>
              <a:ext uri="{FF2B5EF4-FFF2-40B4-BE49-F238E27FC236}">
                <a16:creationId xmlns:a16="http://schemas.microsoft.com/office/drawing/2014/main" id="{F7C5FD3E-0B7F-8193-5335-8DAF6C2C9C38}"/>
              </a:ext>
            </a:extLst>
          </p:cNvPr>
          <p:cNvGraphicFramePr>
            <a:graphicFrameLocks noGrp="1"/>
          </p:cNvGraphicFramePr>
          <p:nvPr userDrawn="1">
            <p:extLst>
              <p:ext uri="{D42A27DB-BD31-4B8C-83A1-F6EECF244321}">
                <p14:modId xmlns:p14="http://schemas.microsoft.com/office/powerpoint/2010/main" val="793279638"/>
              </p:ext>
            </p:extLst>
          </p:nvPr>
        </p:nvGraphicFramePr>
        <p:xfrm>
          <a:off x="1048871" y="4373810"/>
          <a:ext cx="3230427" cy="2192498"/>
        </p:xfrm>
        <a:graphic>
          <a:graphicData uri="http://schemas.openxmlformats.org/drawingml/2006/table">
            <a:tbl>
              <a:tblPr firstRow="1" bandRow="1">
                <a:tableStyleId>{FABFCF23-3B69-468F-B69F-88F6DE6A72F2}</a:tableStyleId>
              </a:tblPr>
              <a:tblGrid>
                <a:gridCol w="3230427">
                  <a:extLst>
                    <a:ext uri="{9D8B030D-6E8A-4147-A177-3AD203B41FA5}">
                      <a16:colId xmlns:a16="http://schemas.microsoft.com/office/drawing/2014/main" val="3818575906"/>
                    </a:ext>
                  </a:extLst>
                </a:gridCol>
              </a:tblGrid>
              <a:tr h="32307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b="0" i="0" kern="1200">
                          <a:solidFill>
                            <a:schemeClr val="bg1"/>
                          </a:solidFill>
                          <a:latin typeface="WORK SANS REGULAR ROMAN" pitchFamily="2" charset="77"/>
                          <a:ea typeface="+mj-ea"/>
                          <a:cs typeface="Arial" panose="020B0604020202020204" pitchFamily="34" charset="0"/>
                        </a:rPr>
                        <a:t>Zenobē solution summary</a:t>
                      </a:r>
                      <a:endParaRPr lang="en-GB" sz="1000" b="0" i="0" u="none" kern="1200">
                        <a:solidFill>
                          <a:schemeClr val="bg1"/>
                        </a:solidFill>
                        <a:effectLst/>
                        <a:latin typeface="WORK SANS REGULAR ROMAN" pitchFamily="2" charset="77"/>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4139855089"/>
                  </a:ext>
                </a:extLst>
              </a:tr>
              <a:tr h="467356">
                <a:tc>
                  <a:txBody>
                    <a:bodyPr/>
                    <a:lstStyle/>
                    <a:p>
                      <a:pPr marL="342900" marR="0" lvl="0" indent="-342900" algn="l" defTabSz="914400" rtl="0" eaLnBrk="1" fontAlgn="auto" latinLnBrk="0" hangingPunct="1">
                        <a:lnSpc>
                          <a:spcPct val="100000"/>
                        </a:lnSpc>
                        <a:spcBef>
                          <a:spcPts val="0"/>
                        </a:spcBef>
                        <a:spcAft>
                          <a:spcPts val="0"/>
                        </a:spcAft>
                        <a:buClr>
                          <a:srgbClr val="002060"/>
                        </a:buClr>
                        <a:buSzTx/>
                        <a:buFont typeface="Wingdings" pitchFamily="2" charset="2"/>
                        <a:buChar char="ü"/>
                        <a:tabLst/>
                        <a:defRPr/>
                      </a:pPr>
                      <a:endParaRPr kumimoji="0" lang="en-GB" sz="1000" b="0" i="0" u="none" strike="noStrike" kern="1200" cap="none" spc="0" normalizeH="0" baseline="0">
                        <a:ln>
                          <a:noFill/>
                        </a:ln>
                        <a:solidFill>
                          <a:srgbClr val="000000"/>
                        </a:solidFill>
                        <a:effectLst/>
                        <a:uLnTx/>
                        <a:uFillTx/>
                        <a:latin typeface="WORK SANS REGULAR ROMAN" pitchFamily="2" charset="77"/>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23033720"/>
                  </a:ext>
                </a:extLst>
              </a:tr>
              <a:tr h="467356">
                <a:tc>
                  <a:txBody>
                    <a:bodyPr/>
                    <a:lstStyle/>
                    <a:p>
                      <a:pPr marL="342900" marR="0" lvl="0" indent="-342900" algn="l" defTabSz="914400" rtl="0" eaLnBrk="1" fontAlgn="auto" latinLnBrk="0" hangingPunct="1">
                        <a:lnSpc>
                          <a:spcPct val="100000"/>
                        </a:lnSpc>
                        <a:spcBef>
                          <a:spcPts val="0"/>
                        </a:spcBef>
                        <a:spcAft>
                          <a:spcPts val="0"/>
                        </a:spcAft>
                        <a:buClr>
                          <a:srgbClr val="002060"/>
                        </a:buClr>
                        <a:buSzTx/>
                        <a:buFont typeface="Wingdings" pitchFamily="2" charset="2"/>
                        <a:buChar char="ü"/>
                        <a:tabLst/>
                        <a:defRPr/>
                      </a:pPr>
                      <a:endParaRPr kumimoji="0" lang="en-GB" sz="1000" b="0" i="0" u="none" strike="noStrike" kern="1200" cap="none" spc="0" normalizeH="0" baseline="0">
                        <a:ln>
                          <a:noFill/>
                        </a:ln>
                        <a:solidFill>
                          <a:srgbClr val="000000"/>
                        </a:solidFill>
                        <a:effectLst/>
                        <a:uLnTx/>
                        <a:uFillTx/>
                        <a:latin typeface="WORK SANS REGULAR ROMAN" pitchFamily="2" charset="77"/>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3360485"/>
                  </a:ext>
                </a:extLst>
              </a:tr>
              <a:tr h="467356">
                <a:tc>
                  <a:txBody>
                    <a:bodyPr/>
                    <a:lstStyle/>
                    <a:p>
                      <a:pPr marL="342900" marR="0" lvl="0" indent="-342900" algn="l" defTabSz="914400" rtl="0" eaLnBrk="1" fontAlgn="auto" latinLnBrk="0" hangingPunct="1">
                        <a:lnSpc>
                          <a:spcPct val="100000"/>
                        </a:lnSpc>
                        <a:spcBef>
                          <a:spcPts val="0"/>
                        </a:spcBef>
                        <a:spcAft>
                          <a:spcPts val="0"/>
                        </a:spcAft>
                        <a:buClr>
                          <a:srgbClr val="002060"/>
                        </a:buClr>
                        <a:buSzTx/>
                        <a:buFont typeface="Wingdings" pitchFamily="2" charset="2"/>
                        <a:buChar char="ü"/>
                        <a:tabLst/>
                        <a:defRPr/>
                      </a:pPr>
                      <a:endParaRPr kumimoji="0" lang="en-GB" sz="1000" b="0" i="0" u="none" strike="noStrike" kern="1200" cap="none" spc="0" normalizeH="0" baseline="0" noProof="0">
                        <a:ln>
                          <a:noFill/>
                        </a:ln>
                        <a:solidFill>
                          <a:srgbClr val="000000"/>
                        </a:solidFill>
                        <a:effectLst/>
                        <a:uLnTx/>
                        <a:uFillTx/>
                        <a:latin typeface="WORK SANS REGULAR ROMAN" pitchFamily="2" charset="77"/>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32981591"/>
                  </a:ext>
                </a:extLst>
              </a:tr>
              <a:tr h="467356">
                <a:tc>
                  <a:txBody>
                    <a:bodyPr/>
                    <a:lstStyle/>
                    <a:p>
                      <a:pPr marL="342900" marR="0" lvl="0" indent="-342900" algn="l" defTabSz="914400" rtl="0" eaLnBrk="1" fontAlgn="auto" latinLnBrk="0" hangingPunct="1">
                        <a:lnSpc>
                          <a:spcPct val="100000"/>
                        </a:lnSpc>
                        <a:spcBef>
                          <a:spcPts val="0"/>
                        </a:spcBef>
                        <a:spcAft>
                          <a:spcPts val="0"/>
                        </a:spcAft>
                        <a:buClr>
                          <a:srgbClr val="002060"/>
                        </a:buClr>
                        <a:buSzTx/>
                        <a:buFont typeface="Wingdings" pitchFamily="2" charset="2"/>
                        <a:buChar char="ü"/>
                        <a:tabLst/>
                        <a:defRPr/>
                      </a:pPr>
                      <a:endParaRPr kumimoji="0" lang="en-GB" sz="1000" b="0" i="0" u="none" strike="noStrike" kern="1200" cap="none" spc="0" normalizeH="0" baseline="0" noProof="0">
                        <a:ln>
                          <a:noFill/>
                        </a:ln>
                        <a:solidFill>
                          <a:srgbClr val="000000"/>
                        </a:solidFill>
                        <a:effectLst/>
                        <a:uLnTx/>
                        <a:uFillTx/>
                        <a:latin typeface="WORK SANS REGULAR ROMAN" pitchFamily="2" charset="77"/>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34799616"/>
                  </a:ext>
                </a:extLst>
              </a:tr>
            </a:tbl>
          </a:graphicData>
        </a:graphic>
      </p:graphicFrame>
      <p:sp>
        <p:nvSpPr>
          <p:cNvPr id="40" name="Text Placeholder 16">
            <a:extLst>
              <a:ext uri="{FF2B5EF4-FFF2-40B4-BE49-F238E27FC236}">
                <a16:creationId xmlns:a16="http://schemas.microsoft.com/office/drawing/2014/main" id="{7A973250-B8BC-C4BD-87E6-5B724F01835E}"/>
              </a:ext>
            </a:extLst>
          </p:cNvPr>
          <p:cNvSpPr>
            <a:spLocks noGrp="1"/>
          </p:cNvSpPr>
          <p:nvPr>
            <p:ph type="body" sz="quarter" idx="24" hasCustomPrompt="1"/>
          </p:nvPr>
        </p:nvSpPr>
        <p:spPr>
          <a:xfrm>
            <a:off x="1185929" y="2258905"/>
            <a:ext cx="6258059" cy="914400"/>
          </a:xfrm>
          <a:prstGeom prst="rect">
            <a:avLst/>
          </a:prstGeom>
        </p:spPr>
        <p:txBody>
          <a:bodyPr/>
          <a:lstStyle>
            <a:lvl1pPr marL="284400" indent="-284400">
              <a:lnSpc>
                <a:spcPct val="100000"/>
              </a:lnSpc>
              <a:spcBef>
                <a:spcPts val="0"/>
              </a:spcBef>
              <a:spcAft>
                <a:spcPts val="500"/>
              </a:spcAft>
              <a:buFont typeface="Arial" panose="020B0604020202020204" pitchFamily="34" charset="0"/>
              <a:buChar char="•"/>
              <a:defRPr sz="1200">
                <a:latin typeface="WORK SANS REGULAR ROMAN" pitchFamily="2" charset="77"/>
              </a:defRPr>
            </a:lvl1pPr>
            <a:lvl2pPr marL="457200" indent="0">
              <a:buNone/>
              <a:defRPr sz="1600">
                <a:latin typeface="WORK SANS REGULAR ROMAN" pitchFamily="2" charset="77"/>
              </a:defRPr>
            </a:lvl2pPr>
            <a:lvl3pPr marL="914400" indent="0">
              <a:buNone/>
              <a:defRPr sz="1400">
                <a:latin typeface="WORK SANS REGULAR ROMAN" pitchFamily="2" charset="77"/>
              </a:defRPr>
            </a:lvl3pPr>
            <a:lvl4pPr marL="1371600" indent="0">
              <a:buNone/>
              <a:defRPr sz="1200">
                <a:latin typeface="WORK SANS REGULAR ROMAN" pitchFamily="2" charset="77"/>
              </a:defRPr>
            </a:lvl4pPr>
            <a:lvl5pPr marL="1828800" indent="0">
              <a:buNone/>
              <a:defRPr sz="1200">
                <a:latin typeface="WORK SANS REGULAR ROMAN" pitchFamily="2" charset="77"/>
              </a:defRPr>
            </a:lvl5pPr>
          </a:lstStyle>
          <a:p>
            <a:pPr marL="285750" marR="0" lvl="0" indent="-285750" algn="l" defTabSz="914400" rtl="0" eaLnBrk="1" fontAlgn="auto" latinLnBrk="0" hangingPunct="1">
              <a:lnSpc>
                <a:spcPct val="100000"/>
              </a:lnSpc>
              <a:spcBef>
                <a:spcPts val="0"/>
              </a:spcBef>
              <a:spcAft>
                <a:spcPts val="0"/>
              </a:spcAft>
              <a:buClrTx/>
              <a:buSzTx/>
              <a:tabLst/>
              <a:defRPr/>
            </a:pPr>
            <a:r>
              <a:rPr lang="en-GB"/>
              <a:t>Optional bullet point 1</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Optional bullet point 2</a:t>
            </a:r>
            <a:endParaRPr lang="en-US"/>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Optional bullet point 3</a:t>
            </a:r>
            <a:endParaRPr lang="en-US"/>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Optional bullet point 4</a:t>
            </a:r>
            <a:endParaRPr lang="en-US"/>
          </a:p>
        </p:txBody>
      </p:sp>
      <p:sp>
        <p:nvSpPr>
          <p:cNvPr id="7" name="Picture Placeholder 21">
            <a:extLst>
              <a:ext uri="{FF2B5EF4-FFF2-40B4-BE49-F238E27FC236}">
                <a16:creationId xmlns:a16="http://schemas.microsoft.com/office/drawing/2014/main" id="{844217CD-02A3-17D6-494E-6D48A1CA3DC6}"/>
              </a:ext>
            </a:extLst>
          </p:cNvPr>
          <p:cNvSpPr>
            <a:spLocks noGrp="1"/>
          </p:cNvSpPr>
          <p:nvPr>
            <p:ph type="pic" sz="quarter" idx="13" hasCustomPrompt="1"/>
          </p:nvPr>
        </p:nvSpPr>
        <p:spPr>
          <a:xfrm>
            <a:off x="9942513" y="0"/>
            <a:ext cx="2249488" cy="515155"/>
          </a:xfrm>
          <a:prstGeom prst="rect">
            <a:avLst/>
          </a:prstGeom>
          <a:solidFill>
            <a:schemeClr val="accent1"/>
          </a:solidFill>
        </p:spPr>
        <p:txBody>
          <a:bodyPr lIns="0" tIns="0" rIns="0" bIns="0" anchor="ctr"/>
          <a:lstStyle>
            <a:lvl1pPr marL="0" indent="0" algn="ctr">
              <a:spcBef>
                <a:spcPts val="0"/>
              </a:spcBef>
              <a:buNone/>
              <a:defRPr sz="1500">
                <a:solidFill>
                  <a:schemeClr val="bg1"/>
                </a:solidFill>
                <a:latin typeface="Syne" pitchFamily="2" charset="77"/>
              </a:defRPr>
            </a:lvl1pPr>
          </a:lstStyle>
          <a:p>
            <a:r>
              <a:rPr lang="en-US"/>
              <a:t>+ Case Studies -</a:t>
            </a:r>
          </a:p>
        </p:txBody>
      </p:sp>
      <p:sp>
        <p:nvSpPr>
          <p:cNvPr id="9" name="Content Placeholder 45">
            <a:extLst>
              <a:ext uri="{FF2B5EF4-FFF2-40B4-BE49-F238E27FC236}">
                <a16:creationId xmlns:a16="http://schemas.microsoft.com/office/drawing/2014/main" id="{D3A6AC7E-9667-B720-6CE5-5E69671E6832}"/>
              </a:ext>
            </a:extLst>
          </p:cNvPr>
          <p:cNvSpPr>
            <a:spLocks noGrp="1"/>
          </p:cNvSpPr>
          <p:nvPr>
            <p:ph sz="quarter" idx="26" hasCustomPrompt="1"/>
          </p:nvPr>
        </p:nvSpPr>
        <p:spPr>
          <a:xfrm>
            <a:off x="1185927" y="896004"/>
            <a:ext cx="6258058" cy="688975"/>
          </a:xfrm>
          <a:prstGeom prst="rect">
            <a:avLst/>
          </a:prstGeom>
        </p:spPr>
        <p:txBody>
          <a:bodyPr/>
          <a:lstStyle>
            <a:lvl1pPr marL="0" indent="0">
              <a:buNone/>
              <a:defRPr sz="3000">
                <a:solidFill>
                  <a:schemeClr val="accent1"/>
                </a:solidFill>
                <a:latin typeface="Syne" pitchFamily="2" charset="77"/>
              </a:defRPr>
            </a:lvl1pPr>
          </a:lstStyle>
          <a:p>
            <a:r>
              <a:rPr lang="en-GB">
                <a:solidFill>
                  <a:srgbClr val="F96906"/>
                </a:solidFill>
              </a:rPr>
              <a:t>Title of case study</a:t>
            </a:r>
            <a:endParaRPr lang="en-US">
              <a:solidFill>
                <a:srgbClr val="F96906"/>
              </a:solidFill>
            </a:endParaRPr>
          </a:p>
        </p:txBody>
      </p:sp>
      <p:sp>
        <p:nvSpPr>
          <p:cNvPr id="10" name="TextBox 9">
            <a:extLst>
              <a:ext uri="{FF2B5EF4-FFF2-40B4-BE49-F238E27FC236}">
                <a16:creationId xmlns:a16="http://schemas.microsoft.com/office/drawing/2014/main" id="{687E60CA-0B77-4415-42B8-EDEB2A01C30A}"/>
              </a:ext>
            </a:extLst>
          </p:cNvPr>
          <p:cNvSpPr txBox="1"/>
          <p:nvPr userDrawn="1"/>
        </p:nvSpPr>
        <p:spPr>
          <a:xfrm>
            <a:off x="1185923" y="390882"/>
            <a:ext cx="6258058" cy="553998"/>
          </a:xfrm>
          <a:prstGeom prst="rect">
            <a:avLst/>
          </a:prstGeom>
          <a:noFill/>
        </p:spPr>
        <p:txBody>
          <a:bodyPr wrap="square" rtlCol="0">
            <a:spAutoFit/>
          </a:bodyPr>
          <a:lstStyle/>
          <a:p>
            <a:r>
              <a:rPr lang="en-GB" sz="3000">
                <a:latin typeface="Syne" pitchFamily="2" charset="77"/>
              </a:rPr>
              <a:t>Second life case study:</a:t>
            </a:r>
            <a:endParaRPr lang="en-US" sz="3000">
              <a:latin typeface="Syne" pitchFamily="2" charset="77"/>
            </a:endParaRPr>
          </a:p>
        </p:txBody>
      </p:sp>
      <p:sp>
        <p:nvSpPr>
          <p:cNvPr id="2" name="Content Placeholder 26">
            <a:extLst>
              <a:ext uri="{FF2B5EF4-FFF2-40B4-BE49-F238E27FC236}">
                <a16:creationId xmlns:a16="http://schemas.microsoft.com/office/drawing/2014/main" id="{62234C94-2ED3-3E51-D1E7-560C81BDF9D0}"/>
              </a:ext>
            </a:extLst>
          </p:cNvPr>
          <p:cNvSpPr>
            <a:spLocks noGrp="1"/>
          </p:cNvSpPr>
          <p:nvPr>
            <p:ph sz="quarter" idx="19" hasCustomPrompt="1"/>
          </p:nvPr>
        </p:nvSpPr>
        <p:spPr>
          <a:xfrm>
            <a:off x="1057835" y="4816350"/>
            <a:ext cx="3218523" cy="1986634"/>
          </a:xfrm>
          <a:prstGeom prst="rect">
            <a:avLst/>
          </a:prstGeom>
        </p:spPr>
        <p:txBody>
          <a:bodyPr/>
          <a:lstStyle>
            <a:lvl1pPr marL="230400" indent="-228600">
              <a:lnSpc>
                <a:spcPct val="100000"/>
              </a:lnSpc>
              <a:spcBef>
                <a:spcPts val="0"/>
              </a:spcBef>
              <a:spcAft>
                <a:spcPts val="2500"/>
              </a:spcAft>
              <a:buFont typeface="Wingdings" pitchFamily="2" charset="2"/>
              <a:buChar char="ü"/>
              <a:defRPr sz="1000">
                <a:latin typeface="WORK SANS REGULAR ROMAN" pitchFamily="2" charset="77"/>
              </a:defRPr>
            </a:lvl1pPr>
          </a:lstStyle>
          <a:p>
            <a:pPr lvl="0"/>
            <a:r>
              <a:rPr lang="en-US"/>
              <a:t>Highlight 1</a:t>
            </a:r>
          </a:p>
          <a:p>
            <a:pPr lvl="0"/>
            <a:r>
              <a:rPr lang="en-US"/>
              <a:t>Highlight 2</a:t>
            </a:r>
          </a:p>
          <a:p>
            <a:pPr lvl="0"/>
            <a:r>
              <a:rPr lang="en-US"/>
              <a:t>Highlight 3</a:t>
            </a:r>
          </a:p>
          <a:p>
            <a:pPr lvl="0"/>
            <a:r>
              <a:rPr lang="en-US"/>
              <a:t>Highlight 4</a:t>
            </a:r>
          </a:p>
        </p:txBody>
      </p:sp>
      <p:sp>
        <p:nvSpPr>
          <p:cNvPr id="14" name="Content Placeholder 26">
            <a:extLst>
              <a:ext uri="{FF2B5EF4-FFF2-40B4-BE49-F238E27FC236}">
                <a16:creationId xmlns:a16="http://schemas.microsoft.com/office/drawing/2014/main" id="{16FFC596-4F1F-04A2-F262-D546A76EB995}"/>
              </a:ext>
            </a:extLst>
          </p:cNvPr>
          <p:cNvSpPr>
            <a:spLocks noGrp="1"/>
          </p:cNvSpPr>
          <p:nvPr>
            <p:ph sz="quarter" idx="27" hasCustomPrompt="1"/>
          </p:nvPr>
        </p:nvSpPr>
        <p:spPr>
          <a:xfrm>
            <a:off x="6113930" y="4816350"/>
            <a:ext cx="3218523" cy="1986634"/>
          </a:xfrm>
          <a:prstGeom prst="rect">
            <a:avLst/>
          </a:prstGeom>
        </p:spPr>
        <p:txBody>
          <a:bodyPr/>
          <a:lstStyle>
            <a:lvl1pPr marL="1800" indent="0">
              <a:lnSpc>
                <a:spcPct val="100000"/>
              </a:lnSpc>
              <a:spcBef>
                <a:spcPts val="0"/>
              </a:spcBef>
              <a:spcAft>
                <a:spcPts val="2500"/>
              </a:spcAft>
              <a:buFont typeface="Wingdings" pitchFamily="2" charset="2"/>
              <a:buNone/>
              <a:defRPr sz="1000">
                <a:latin typeface="WORK SANS REGULAR ROMAN" pitchFamily="2" charset="77"/>
              </a:defRPr>
            </a:lvl1pPr>
          </a:lstStyle>
          <a:p>
            <a:pPr lvl="0"/>
            <a:r>
              <a:rPr lang="en-US"/>
              <a:t>Highlight 1</a:t>
            </a:r>
          </a:p>
          <a:p>
            <a:pPr lvl="0"/>
            <a:r>
              <a:rPr lang="en-US"/>
              <a:t>Highlight 2</a:t>
            </a:r>
          </a:p>
          <a:p>
            <a:pPr lvl="0"/>
            <a:r>
              <a:rPr lang="en-US"/>
              <a:t>Highlight 3</a:t>
            </a:r>
          </a:p>
          <a:p>
            <a:pPr lvl="0"/>
            <a:r>
              <a:rPr lang="en-US"/>
              <a:t>Highlight 4</a:t>
            </a:r>
          </a:p>
        </p:txBody>
      </p:sp>
      <p:sp>
        <p:nvSpPr>
          <p:cNvPr id="16" name="Content Placeholder 26">
            <a:extLst>
              <a:ext uri="{FF2B5EF4-FFF2-40B4-BE49-F238E27FC236}">
                <a16:creationId xmlns:a16="http://schemas.microsoft.com/office/drawing/2014/main" id="{7C479515-5AD4-FD9A-2E99-41BD9270987E}"/>
              </a:ext>
            </a:extLst>
          </p:cNvPr>
          <p:cNvSpPr>
            <a:spLocks noGrp="1"/>
          </p:cNvSpPr>
          <p:nvPr>
            <p:ph sz="quarter" idx="28" hasCustomPrompt="1"/>
          </p:nvPr>
        </p:nvSpPr>
        <p:spPr>
          <a:xfrm>
            <a:off x="4562729" y="4814873"/>
            <a:ext cx="1548262" cy="1986634"/>
          </a:xfrm>
          <a:prstGeom prst="rect">
            <a:avLst/>
          </a:prstGeom>
        </p:spPr>
        <p:txBody>
          <a:bodyPr/>
          <a:lstStyle>
            <a:lvl1pPr marL="1800" indent="0">
              <a:lnSpc>
                <a:spcPct val="100000"/>
              </a:lnSpc>
              <a:spcBef>
                <a:spcPts val="0"/>
              </a:spcBef>
              <a:spcAft>
                <a:spcPts val="2500"/>
              </a:spcAft>
              <a:buFont typeface="Wingdings" pitchFamily="2" charset="2"/>
              <a:buNone/>
              <a:defRPr sz="1000">
                <a:latin typeface="WORK SANS REGULAR ROMAN" pitchFamily="2" charset="77"/>
              </a:defRPr>
            </a:lvl1pPr>
          </a:lstStyle>
          <a:p>
            <a:pPr lvl="0"/>
            <a:r>
              <a:rPr lang="en-US"/>
              <a:t>Battery type</a:t>
            </a:r>
          </a:p>
          <a:p>
            <a:pPr lvl="0"/>
            <a:r>
              <a:rPr lang="en-US"/>
              <a:t>Battery size</a:t>
            </a:r>
          </a:p>
          <a:p>
            <a:pPr lvl="0"/>
            <a:r>
              <a:rPr lang="en-US"/>
              <a:t>Fuel saved</a:t>
            </a:r>
          </a:p>
          <a:p>
            <a:pPr lvl="0"/>
            <a:r>
              <a:rPr lang="en-US"/>
              <a:t>Location</a:t>
            </a:r>
          </a:p>
        </p:txBody>
      </p:sp>
      <p:sp>
        <p:nvSpPr>
          <p:cNvPr id="6" name="Slide Number Placeholder 2">
            <a:extLst>
              <a:ext uri="{FF2B5EF4-FFF2-40B4-BE49-F238E27FC236}">
                <a16:creationId xmlns:a16="http://schemas.microsoft.com/office/drawing/2014/main" id="{E1E6702C-5D87-7BA7-3979-EFAE6C96ADD1}"/>
              </a:ext>
            </a:extLst>
          </p:cNvPr>
          <p:cNvSpPr>
            <a:spLocks noGrp="1"/>
          </p:cNvSpPr>
          <p:nvPr>
            <p:ph type="sldNum" sz="quarter" idx="29"/>
          </p:nvPr>
        </p:nvSpPr>
        <p:spPr>
          <a:xfrm>
            <a:off x="9304663" y="6356350"/>
            <a:ext cx="2743200" cy="365125"/>
          </a:xfrm>
          <a:prstGeom prst="rect">
            <a:avLst/>
          </a:prstGeom>
        </p:spPr>
        <p:txBody>
          <a:bodyPr anchor="b"/>
          <a:lstStyle>
            <a:lvl1pPr algn="r">
              <a:defRPr sz="1200">
                <a:solidFill>
                  <a:schemeClr val="bg1"/>
                </a:solidFill>
                <a:latin typeface="WORK SANS REGULAR ROMAN" pitchFamily="2" charset="77"/>
              </a:defRPr>
            </a:lvl1pPr>
          </a:lstStyle>
          <a:p>
            <a:pPr algn="r"/>
            <a:fld id="{E3990394-8350-844A-B501-74386CA2D2B3}" type="slidenum">
              <a:rPr lang="en-GB" smtClean="0"/>
              <a:pPr algn="r"/>
              <a:t>‹#›</a:t>
            </a:fld>
            <a:endParaRPr lang="en-GB"/>
          </a:p>
        </p:txBody>
      </p:sp>
    </p:spTree>
    <p:extLst>
      <p:ext uri="{BB962C8B-B14F-4D97-AF65-F5344CB8AC3E}">
        <p14:creationId xmlns:p14="http://schemas.microsoft.com/office/powerpoint/2010/main" val="13594939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lain">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D6C589D-C2E3-F6FE-C266-74265B68C263}"/>
              </a:ext>
            </a:extLst>
          </p:cNvPr>
          <p:cNvGrpSpPr/>
          <p:nvPr userDrawn="1"/>
        </p:nvGrpSpPr>
        <p:grpSpPr>
          <a:xfrm>
            <a:off x="0" y="0"/>
            <a:ext cx="772791" cy="6858000"/>
            <a:chOff x="0" y="0"/>
            <a:chExt cx="772791" cy="6858000"/>
          </a:xfrm>
        </p:grpSpPr>
        <p:sp>
          <p:nvSpPr>
            <p:cNvPr id="7" name="Rectangle 6">
              <a:extLst>
                <a:ext uri="{FF2B5EF4-FFF2-40B4-BE49-F238E27FC236}">
                  <a16:creationId xmlns:a16="http://schemas.microsoft.com/office/drawing/2014/main" id="{4B3A340E-A990-96A5-28AB-6662D55DBAA1}"/>
                </a:ext>
              </a:extLst>
            </p:cNvPr>
            <p:cNvSpPr/>
            <p:nvPr userDrawn="1"/>
          </p:nvSpPr>
          <p:spPr>
            <a:xfrm>
              <a:off x="0" y="0"/>
              <a:ext cx="772791"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5B2F165A-943C-4117-41D2-74CD5395385F}"/>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222769" y="279401"/>
              <a:ext cx="327252" cy="337706"/>
            </a:xfrm>
            <a:prstGeom prst="rect">
              <a:avLst/>
            </a:prstGeom>
          </p:spPr>
        </p:pic>
      </p:grpSp>
      <p:sp>
        <p:nvSpPr>
          <p:cNvPr id="11" name="Picture Placeholder 21">
            <a:extLst>
              <a:ext uri="{FF2B5EF4-FFF2-40B4-BE49-F238E27FC236}">
                <a16:creationId xmlns:a16="http://schemas.microsoft.com/office/drawing/2014/main" id="{C83573A6-871A-A33B-51B8-0ACF3DA071B9}"/>
              </a:ext>
            </a:extLst>
          </p:cNvPr>
          <p:cNvSpPr>
            <a:spLocks noGrp="1"/>
          </p:cNvSpPr>
          <p:nvPr>
            <p:ph type="pic" sz="quarter" idx="13" hasCustomPrompt="1"/>
          </p:nvPr>
        </p:nvSpPr>
        <p:spPr>
          <a:xfrm>
            <a:off x="9942513" y="0"/>
            <a:ext cx="2249488" cy="515155"/>
          </a:xfrm>
          <a:prstGeom prst="rect">
            <a:avLst/>
          </a:prstGeom>
          <a:solidFill>
            <a:schemeClr val="accent1"/>
          </a:solidFill>
        </p:spPr>
        <p:txBody>
          <a:bodyPr lIns="0" tIns="0" rIns="0" bIns="0" anchor="ctr"/>
          <a:lstStyle>
            <a:lvl1pPr marL="0" indent="0" algn="ctr">
              <a:spcBef>
                <a:spcPts val="0"/>
              </a:spcBef>
              <a:buNone/>
              <a:defRPr sz="1500">
                <a:solidFill>
                  <a:schemeClr val="bg1"/>
                </a:solidFill>
                <a:latin typeface="Syne" pitchFamily="2" charset="77"/>
              </a:defRPr>
            </a:lvl1pPr>
          </a:lstStyle>
          <a:p>
            <a:r>
              <a:rPr lang="en-US"/>
              <a:t>+ Section title -</a:t>
            </a:r>
          </a:p>
        </p:txBody>
      </p:sp>
      <p:sp>
        <p:nvSpPr>
          <p:cNvPr id="2" name="Title 12">
            <a:extLst>
              <a:ext uri="{FF2B5EF4-FFF2-40B4-BE49-F238E27FC236}">
                <a16:creationId xmlns:a16="http://schemas.microsoft.com/office/drawing/2014/main" id="{1AE1EB3B-486A-C464-E8EB-9E04B5E8E519}"/>
              </a:ext>
            </a:extLst>
          </p:cNvPr>
          <p:cNvSpPr>
            <a:spLocks noGrp="1"/>
          </p:cNvSpPr>
          <p:nvPr>
            <p:ph type="title" hasCustomPrompt="1"/>
          </p:nvPr>
        </p:nvSpPr>
        <p:spPr>
          <a:xfrm>
            <a:off x="1185931" y="390882"/>
            <a:ext cx="6258058" cy="948521"/>
          </a:xfrm>
          <a:prstGeom prst="rect">
            <a:avLst/>
          </a:prstGeom>
        </p:spPr>
        <p:txBody>
          <a:bodyPr/>
          <a:lstStyle>
            <a:lvl1pPr>
              <a:lnSpc>
                <a:spcPct val="100000"/>
              </a:lnSpc>
              <a:defRPr sz="3000">
                <a:latin typeface="Syne" pitchFamily="2" charset="77"/>
              </a:defRPr>
            </a:lvl1pPr>
          </a:lstStyle>
          <a:p>
            <a:r>
              <a:rPr lang="en-GB"/>
              <a:t>Headings should use the font ‘Syne’ at font size 30</a:t>
            </a:r>
            <a:endParaRPr lang="en-US"/>
          </a:p>
        </p:txBody>
      </p:sp>
      <p:sp>
        <p:nvSpPr>
          <p:cNvPr id="3" name="Text Placeholder 16">
            <a:extLst>
              <a:ext uri="{FF2B5EF4-FFF2-40B4-BE49-F238E27FC236}">
                <a16:creationId xmlns:a16="http://schemas.microsoft.com/office/drawing/2014/main" id="{343D82F2-1081-8EE2-A9CF-8E426CC0C6F6}"/>
              </a:ext>
            </a:extLst>
          </p:cNvPr>
          <p:cNvSpPr>
            <a:spLocks noGrp="1"/>
          </p:cNvSpPr>
          <p:nvPr>
            <p:ph type="body" sz="quarter" idx="11" hasCustomPrompt="1"/>
          </p:nvPr>
        </p:nvSpPr>
        <p:spPr>
          <a:xfrm>
            <a:off x="1185929" y="1387030"/>
            <a:ext cx="6258059" cy="914400"/>
          </a:xfrm>
          <a:prstGeom prst="rect">
            <a:avLst/>
          </a:prstGeom>
        </p:spPr>
        <p:txBody>
          <a:bodyPr/>
          <a:lstStyle>
            <a:lvl1pPr marL="0" indent="0">
              <a:lnSpc>
                <a:spcPct val="100000"/>
              </a:lnSpc>
              <a:spcBef>
                <a:spcPts val="0"/>
              </a:spcBef>
              <a:buNone/>
              <a:defRPr sz="1500">
                <a:latin typeface="WORK SANS REGULAR ROMAN" pitchFamily="2" charset="77"/>
              </a:defRPr>
            </a:lvl1pPr>
            <a:lvl2pPr marL="457200" indent="0">
              <a:buNone/>
              <a:defRPr sz="1600">
                <a:latin typeface="WORK SANS REGULAR ROMAN" pitchFamily="2" charset="77"/>
              </a:defRPr>
            </a:lvl2pPr>
            <a:lvl3pPr marL="914400" indent="0">
              <a:buNone/>
              <a:defRPr sz="1400">
                <a:latin typeface="WORK SANS REGULAR ROMAN" pitchFamily="2" charset="77"/>
              </a:defRPr>
            </a:lvl3pPr>
            <a:lvl4pPr marL="1371600" indent="0">
              <a:buNone/>
              <a:defRPr sz="1200">
                <a:latin typeface="WORK SANS REGULAR ROMAN" pitchFamily="2" charset="77"/>
              </a:defRPr>
            </a:lvl4pPr>
            <a:lvl5pPr marL="1828800" indent="0">
              <a:buNone/>
              <a:defRPr sz="1200">
                <a:latin typeface="WORK SANS REGULAR ROMAN" pitchFamily="2" charset="77"/>
              </a:defRPr>
            </a:lvl5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Sub-headings should use the font ‘Work Sans’ at font size 15. You can move the sub-heading up, if your main heading is only a single line. </a:t>
            </a:r>
            <a:endParaRPr lang="en-US"/>
          </a:p>
        </p:txBody>
      </p:sp>
      <p:sp>
        <p:nvSpPr>
          <p:cNvPr id="4" name="Slide Number Placeholder 2">
            <a:extLst>
              <a:ext uri="{FF2B5EF4-FFF2-40B4-BE49-F238E27FC236}">
                <a16:creationId xmlns:a16="http://schemas.microsoft.com/office/drawing/2014/main" id="{B2A89AF0-7013-AFAE-0799-57821CE76614}"/>
              </a:ext>
            </a:extLst>
          </p:cNvPr>
          <p:cNvSpPr>
            <a:spLocks noGrp="1"/>
          </p:cNvSpPr>
          <p:nvPr>
            <p:ph type="sldNum" sz="quarter" idx="14"/>
          </p:nvPr>
        </p:nvSpPr>
        <p:spPr>
          <a:xfrm>
            <a:off x="9304663" y="6356350"/>
            <a:ext cx="2743200" cy="365125"/>
          </a:xfrm>
          <a:prstGeom prst="rect">
            <a:avLst/>
          </a:prstGeom>
        </p:spPr>
        <p:txBody>
          <a:bodyPr anchor="b"/>
          <a:lstStyle>
            <a:lvl1pPr algn="r">
              <a:defRPr sz="1200">
                <a:solidFill>
                  <a:schemeClr val="tx1"/>
                </a:solidFill>
                <a:latin typeface="WORK SANS REGULAR ROMAN" pitchFamily="2" charset="77"/>
              </a:defRPr>
            </a:lvl1pPr>
          </a:lstStyle>
          <a:p>
            <a:fld id="{E3990394-8350-844A-B501-74386CA2D2B3}" type="slidenum">
              <a:rPr lang="en-GB" smtClean="0"/>
              <a:pPr/>
              <a:t>‹#›</a:t>
            </a:fld>
            <a:endParaRPr lang="en-GB"/>
          </a:p>
        </p:txBody>
      </p:sp>
    </p:spTree>
    <p:extLst>
      <p:ext uri="{BB962C8B-B14F-4D97-AF65-F5344CB8AC3E}">
        <p14:creationId xmlns:p14="http://schemas.microsoft.com/office/powerpoint/2010/main" val="20211597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g R Big">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CE6A57DD-E561-2760-4D79-4F3265B8F6BF}"/>
              </a:ext>
            </a:extLst>
          </p:cNvPr>
          <p:cNvSpPr>
            <a:spLocks noGrp="1"/>
          </p:cNvSpPr>
          <p:nvPr>
            <p:ph type="pic" sz="quarter" idx="12"/>
          </p:nvPr>
        </p:nvSpPr>
        <p:spPr>
          <a:xfrm>
            <a:off x="7443788" y="0"/>
            <a:ext cx="4748212" cy="6858000"/>
          </a:xfrm>
          <a:prstGeom prst="rect">
            <a:avLst/>
          </a:prstGeom>
          <a:solidFill>
            <a:schemeClr val="bg2"/>
          </a:solidFill>
        </p:spPr>
        <p:txBody>
          <a:bodyPr/>
          <a:lstStyle/>
          <a:p>
            <a:r>
              <a:rPr lang="en-US"/>
              <a:t>Click icon to add picture</a:t>
            </a:r>
          </a:p>
        </p:txBody>
      </p:sp>
      <p:sp>
        <p:nvSpPr>
          <p:cNvPr id="25" name="Picture Placeholder 21">
            <a:extLst>
              <a:ext uri="{FF2B5EF4-FFF2-40B4-BE49-F238E27FC236}">
                <a16:creationId xmlns:a16="http://schemas.microsoft.com/office/drawing/2014/main" id="{EE3CAB01-6F1F-19D1-6206-3DD6A8E74A9B}"/>
              </a:ext>
            </a:extLst>
          </p:cNvPr>
          <p:cNvSpPr>
            <a:spLocks noGrp="1"/>
          </p:cNvSpPr>
          <p:nvPr>
            <p:ph type="pic" sz="quarter" idx="13" hasCustomPrompt="1"/>
          </p:nvPr>
        </p:nvSpPr>
        <p:spPr>
          <a:xfrm>
            <a:off x="9942513" y="0"/>
            <a:ext cx="2249488" cy="515155"/>
          </a:xfrm>
          <a:prstGeom prst="rect">
            <a:avLst/>
          </a:prstGeom>
          <a:solidFill>
            <a:schemeClr val="accent1"/>
          </a:solidFill>
        </p:spPr>
        <p:txBody>
          <a:bodyPr lIns="0" tIns="0" rIns="0" bIns="0" anchor="ctr"/>
          <a:lstStyle>
            <a:lvl1pPr marL="0" indent="0" algn="ctr">
              <a:spcBef>
                <a:spcPts val="0"/>
              </a:spcBef>
              <a:buNone/>
              <a:defRPr sz="1500">
                <a:solidFill>
                  <a:schemeClr val="bg1"/>
                </a:solidFill>
                <a:latin typeface="Syne" pitchFamily="2" charset="77"/>
              </a:defRPr>
            </a:lvl1pPr>
          </a:lstStyle>
          <a:p>
            <a:r>
              <a:rPr lang="en-US"/>
              <a:t>+ Section title -</a:t>
            </a:r>
          </a:p>
        </p:txBody>
      </p:sp>
      <p:sp>
        <p:nvSpPr>
          <p:cNvPr id="2" name="Title 12">
            <a:extLst>
              <a:ext uri="{FF2B5EF4-FFF2-40B4-BE49-F238E27FC236}">
                <a16:creationId xmlns:a16="http://schemas.microsoft.com/office/drawing/2014/main" id="{AD8592B5-8E64-A6C6-A7E2-4C993E5B477F}"/>
              </a:ext>
            </a:extLst>
          </p:cNvPr>
          <p:cNvSpPr>
            <a:spLocks noGrp="1"/>
          </p:cNvSpPr>
          <p:nvPr>
            <p:ph type="title" hasCustomPrompt="1"/>
          </p:nvPr>
        </p:nvSpPr>
        <p:spPr>
          <a:xfrm>
            <a:off x="1185931" y="390882"/>
            <a:ext cx="6258058" cy="948521"/>
          </a:xfrm>
          <a:prstGeom prst="rect">
            <a:avLst/>
          </a:prstGeom>
        </p:spPr>
        <p:txBody>
          <a:bodyPr/>
          <a:lstStyle>
            <a:lvl1pPr>
              <a:lnSpc>
                <a:spcPct val="100000"/>
              </a:lnSpc>
              <a:defRPr sz="3000">
                <a:latin typeface="Syne" pitchFamily="2" charset="77"/>
              </a:defRPr>
            </a:lvl1pPr>
          </a:lstStyle>
          <a:p>
            <a:r>
              <a:rPr lang="en-GB"/>
              <a:t>Headings should use the font ‘Syne’ at font size 30</a:t>
            </a:r>
            <a:endParaRPr lang="en-US"/>
          </a:p>
        </p:txBody>
      </p:sp>
      <p:sp>
        <p:nvSpPr>
          <p:cNvPr id="3" name="Text Placeholder 16">
            <a:extLst>
              <a:ext uri="{FF2B5EF4-FFF2-40B4-BE49-F238E27FC236}">
                <a16:creationId xmlns:a16="http://schemas.microsoft.com/office/drawing/2014/main" id="{8B01B7A9-AF9D-0454-79FE-44AC492E6EC1}"/>
              </a:ext>
            </a:extLst>
          </p:cNvPr>
          <p:cNvSpPr>
            <a:spLocks noGrp="1"/>
          </p:cNvSpPr>
          <p:nvPr>
            <p:ph type="body" sz="quarter" idx="11" hasCustomPrompt="1"/>
          </p:nvPr>
        </p:nvSpPr>
        <p:spPr>
          <a:xfrm>
            <a:off x="1185929" y="1387030"/>
            <a:ext cx="6258059" cy="914400"/>
          </a:xfrm>
          <a:prstGeom prst="rect">
            <a:avLst/>
          </a:prstGeom>
        </p:spPr>
        <p:txBody>
          <a:bodyPr/>
          <a:lstStyle>
            <a:lvl1pPr marL="0" indent="0">
              <a:lnSpc>
                <a:spcPct val="100000"/>
              </a:lnSpc>
              <a:spcBef>
                <a:spcPts val="0"/>
              </a:spcBef>
              <a:buNone/>
              <a:defRPr sz="1500">
                <a:latin typeface="WORK SANS REGULAR ROMAN" pitchFamily="2" charset="77"/>
              </a:defRPr>
            </a:lvl1pPr>
            <a:lvl2pPr marL="457200" indent="0">
              <a:buNone/>
              <a:defRPr sz="1600">
                <a:latin typeface="WORK SANS REGULAR ROMAN" pitchFamily="2" charset="77"/>
              </a:defRPr>
            </a:lvl2pPr>
            <a:lvl3pPr marL="914400" indent="0">
              <a:buNone/>
              <a:defRPr sz="1400">
                <a:latin typeface="WORK SANS REGULAR ROMAN" pitchFamily="2" charset="77"/>
              </a:defRPr>
            </a:lvl3pPr>
            <a:lvl4pPr marL="1371600" indent="0">
              <a:buNone/>
              <a:defRPr sz="1200">
                <a:latin typeface="WORK SANS REGULAR ROMAN" pitchFamily="2" charset="77"/>
              </a:defRPr>
            </a:lvl4pPr>
            <a:lvl5pPr marL="1828800" indent="0">
              <a:buNone/>
              <a:defRPr sz="1200">
                <a:latin typeface="WORK SANS REGULAR ROMAN" pitchFamily="2" charset="77"/>
              </a:defRPr>
            </a:lvl5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Sub-headings should use the font ‘Work Sans’ at font size 15. You can move the sub-heading up, if your main heading is only a single line. </a:t>
            </a:r>
            <a:endParaRPr lang="en-US"/>
          </a:p>
        </p:txBody>
      </p:sp>
      <p:sp>
        <p:nvSpPr>
          <p:cNvPr id="4" name="Slide Number Placeholder 2">
            <a:extLst>
              <a:ext uri="{FF2B5EF4-FFF2-40B4-BE49-F238E27FC236}">
                <a16:creationId xmlns:a16="http://schemas.microsoft.com/office/drawing/2014/main" id="{2DB2253B-9577-5DF2-5C08-B25ADFFDAE5B}"/>
              </a:ext>
            </a:extLst>
          </p:cNvPr>
          <p:cNvSpPr>
            <a:spLocks noGrp="1"/>
          </p:cNvSpPr>
          <p:nvPr>
            <p:ph type="sldNum" sz="quarter" idx="14"/>
          </p:nvPr>
        </p:nvSpPr>
        <p:spPr>
          <a:xfrm>
            <a:off x="9304663" y="6356350"/>
            <a:ext cx="2743200" cy="365125"/>
          </a:xfrm>
          <a:prstGeom prst="rect">
            <a:avLst/>
          </a:prstGeom>
        </p:spPr>
        <p:txBody>
          <a:bodyPr anchor="b"/>
          <a:lstStyle>
            <a:lvl1pPr algn="r">
              <a:defRPr sz="1200">
                <a:solidFill>
                  <a:schemeClr val="bg1"/>
                </a:solidFill>
                <a:latin typeface="WORK SANS REGULAR ROMAN" pitchFamily="2" charset="77"/>
              </a:defRPr>
            </a:lvl1pPr>
          </a:lstStyle>
          <a:p>
            <a:fld id="{E3990394-8350-844A-B501-74386CA2D2B3}" type="slidenum">
              <a:rPr lang="en-GB" smtClean="0"/>
              <a:pPr/>
              <a:t>‹#›</a:t>
            </a:fld>
            <a:endParaRPr lang="en-GB"/>
          </a:p>
        </p:txBody>
      </p:sp>
    </p:spTree>
    <p:extLst>
      <p:ext uri="{BB962C8B-B14F-4D97-AF65-F5344CB8AC3E}">
        <p14:creationId xmlns:p14="http://schemas.microsoft.com/office/powerpoint/2010/main" val="30303033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sv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3338ADD-2D21-FF51-3415-E156145FA3A0}"/>
              </a:ext>
            </a:extLst>
          </p:cNvPr>
          <p:cNvGrpSpPr/>
          <p:nvPr userDrawn="1"/>
        </p:nvGrpSpPr>
        <p:grpSpPr>
          <a:xfrm>
            <a:off x="0" y="0"/>
            <a:ext cx="772791" cy="6858000"/>
            <a:chOff x="0" y="0"/>
            <a:chExt cx="772791" cy="6858000"/>
          </a:xfrm>
        </p:grpSpPr>
        <p:sp>
          <p:nvSpPr>
            <p:cNvPr id="8" name="Rectangle 7">
              <a:extLst>
                <a:ext uri="{FF2B5EF4-FFF2-40B4-BE49-F238E27FC236}">
                  <a16:creationId xmlns:a16="http://schemas.microsoft.com/office/drawing/2014/main" id="{00304114-41D9-86B5-441F-AB36C76705F0}"/>
                </a:ext>
              </a:extLst>
            </p:cNvPr>
            <p:cNvSpPr/>
            <p:nvPr userDrawn="1"/>
          </p:nvSpPr>
          <p:spPr>
            <a:xfrm>
              <a:off x="0" y="0"/>
              <a:ext cx="772791"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6084A425-0606-6A54-E14B-872E26BE94E8}"/>
                </a:ext>
              </a:extLst>
            </p:cNvPr>
            <p:cNvPicPr>
              <a:picLocks noChangeAspect="1"/>
            </p:cNvPicPr>
            <p:nvPr userDrawn="1"/>
          </p:nvPicPr>
          <p:blipFill>
            <a:blip>
              <a:extLst>
                <a:ext uri="{96DAC541-7B7A-43D3-8B79-37D633B846F1}">
                  <asvg:svgBlip xmlns:asvg="http://schemas.microsoft.com/office/drawing/2016/SVG/main" r:embed="rId17"/>
                </a:ext>
              </a:extLst>
            </a:blip>
            <a:stretch>
              <a:fillRect/>
            </a:stretch>
          </p:blipFill>
          <p:spPr>
            <a:xfrm>
              <a:off x="222769" y="279401"/>
              <a:ext cx="327252" cy="337706"/>
            </a:xfrm>
            <a:prstGeom prst="rect">
              <a:avLst/>
            </a:prstGeom>
          </p:spPr>
        </p:pic>
      </p:grpSp>
      <p:sp>
        <p:nvSpPr>
          <p:cNvPr id="2" name="Footer Placeholder 1">
            <a:extLst>
              <a:ext uri="{FF2B5EF4-FFF2-40B4-BE49-F238E27FC236}">
                <a16:creationId xmlns:a16="http://schemas.microsoft.com/office/drawing/2014/main" id="{E9B5B228-AFC1-35E8-60B8-246FDD638CBE}"/>
              </a:ext>
            </a:extLst>
          </p:cNvPr>
          <p:cNvSpPr>
            <a:spLocks noGrp="1"/>
          </p:cNvSpPr>
          <p:nvPr>
            <p:ph type="ftr" sz="quarter" idx="3"/>
          </p:nvPr>
        </p:nvSpPr>
        <p:spPr>
          <a:xfrm>
            <a:off x="7891072" y="6356350"/>
            <a:ext cx="4114800" cy="365125"/>
          </a:xfrm>
          <a:prstGeom prst="rect">
            <a:avLst/>
          </a:prstGeom>
        </p:spPr>
        <p:txBody>
          <a:bodyPr vert="horz" lIns="91440" tIns="45720" rIns="91440" bIns="45720" rtlCol="0" anchor="ctr"/>
          <a:lstStyle>
            <a:lvl1pPr algn="r">
              <a:defRPr sz="1000">
                <a:solidFill>
                  <a:schemeClr val="tx1"/>
                </a:solidFill>
                <a:latin typeface="WORK SANS REGULAR ROMAN" pitchFamily="2" charset="77"/>
              </a:defRPr>
            </a:lvl1pPr>
          </a:lstStyle>
          <a:p>
            <a:endParaRPr lang="en-US"/>
          </a:p>
        </p:txBody>
      </p:sp>
    </p:spTree>
    <p:extLst>
      <p:ext uri="{BB962C8B-B14F-4D97-AF65-F5344CB8AC3E}">
        <p14:creationId xmlns:p14="http://schemas.microsoft.com/office/powerpoint/2010/main" val="3782734281"/>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72" r:id="rId3"/>
    <p:sldLayoutId id="2147483656" r:id="rId4"/>
    <p:sldLayoutId id="2147483660" r:id="rId5"/>
    <p:sldLayoutId id="2147483679" r:id="rId6"/>
    <p:sldLayoutId id="2147483661" r:id="rId7"/>
    <p:sldLayoutId id="2147483663" r:id="rId8"/>
    <p:sldLayoutId id="2147483664" r:id="rId9"/>
    <p:sldLayoutId id="2147483665" r:id="rId10"/>
    <p:sldLayoutId id="2147483666" r:id="rId11"/>
    <p:sldLayoutId id="2147483667" r:id="rId12"/>
    <p:sldLayoutId id="2147483674" r:id="rId13"/>
    <p:sldLayoutId id="2147483670" r:id="rId14"/>
    <p:sldLayoutId id="2147483671" r:id="rId15"/>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hyperlink" Target="mailto:Stephani.deby@zenobe.com" TargetMode="External"/><Relationship Id="rId2" Type="http://schemas.openxmlformats.org/officeDocument/2006/relationships/hyperlink" Target="https://forms.gle/ySmHXgAGQrYzyHr39" TargetMode="External"/><Relationship Id="rId1" Type="http://schemas.openxmlformats.org/officeDocument/2006/relationships/slideLayout" Target="../slideLayouts/slideLayout8.xml"/><Relationship Id="rId4" Type="http://schemas.openxmlformats.org/officeDocument/2006/relationships/hyperlink" Target="mailto:proposal.support@zenobe.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a:extLst>
              <a:ext uri="{FF2B5EF4-FFF2-40B4-BE49-F238E27FC236}">
                <a16:creationId xmlns:a16="http://schemas.microsoft.com/office/drawing/2014/main" id="{14E33E9F-2043-F817-3813-54B6CAC73940}"/>
              </a:ext>
            </a:extLst>
          </p:cNvPr>
          <p:cNvSpPr>
            <a:spLocks noGrp="1"/>
          </p:cNvSpPr>
          <p:nvPr>
            <p:ph type="title"/>
          </p:nvPr>
        </p:nvSpPr>
        <p:spPr>
          <a:xfrm>
            <a:off x="614994" y="2460419"/>
            <a:ext cx="7744077" cy="968581"/>
          </a:xfrm>
        </p:spPr>
        <p:txBody>
          <a:bodyPr/>
          <a:lstStyle/>
          <a:p>
            <a:r>
              <a:rPr lang="en-US">
                <a:solidFill>
                  <a:srgbClr val="F96906"/>
                </a:solidFill>
              </a:rPr>
              <a:t>+ </a:t>
            </a:r>
            <a:r>
              <a:rPr lang="en-GB"/>
              <a:t>Expression of Interest (EOI): </a:t>
            </a:r>
            <a:r>
              <a:rPr lang="en-AU"/>
              <a:t>Zenobē Fleet Electrification Program</a:t>
            </a:r>
            <a:r>
              <a:rPr lang="en-US">
                <a:solidFill>
                  <a:srgbClr val="F96906"/>
                </a:solidFill>
              </a:rPr>
              <a:t>-</a:t>
            </a:r>
          </a:p>
        </p:txBody>
      </p:sp>
      <p:sp>
        <p:nvSpPr>
          <p:cNvPr id="2" name="Slide Number Placeholder 1">
            <a:extLst>
              <a:ext uri="{FF2B5EF4-FFF2-40B4-BE49-F238E27FC236}">
                <a16:creationId xmlns:a16="http://schemas.microsoft.com/office/drawing/2014/main" id="{01C22E2F-A6BF-37C3-7C29-8DE9240836BA}"/>
              </a:ext>
            </a:extLst>
          </p:cNvPr>
          <p:cNvSpPr>
            <a:spLocks noGrp="1"/>
          </p:cNvSpPr>
          <p:nvPr>
            <p:ph type="sldNum" sz="quarter" idx="11"/>
          </p:nvPr>
        </p:nvSpPr>
        <p:spPr/>
        <p:txBody>
          <a:bodyPr/>
          <a:lstStyle/>
          <a:p>
            <a:pPr algn="r"/>
            <a:fld id="{E3990394-8350-844A-B501-74386CA2D2B3}" type="slidenum">
              <a:rPr lang="en-GB" smtClean="0"/>
              <a:pPr algn="r"/>
              <a:t>1</a:t>
            </a:fld>
            <a:endParaRPr lang="en-GB"/>
          </a:p>
        </p:txBody>
      </p:sp>
    </p:spTree>
    <p:extLst>
      <p:ext uri="{BB962C8B-B14F-4D97-AF65-F5344CB8AC3E}">
        <p14:creationId xmlns:p14="http://schemas.microsoft.com/office/powerpoint/2010/main" val="9552215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E4C58A-6AE5-783B-4F25-AFFC6D26C318}"/>
              </a:ext>
            </a:extLst>
          </p:cNvPr>
          <p:cNvSpPr>
            <a:spLocks noGrp="1"/>
          </p:cNvSpPr>
          <p:nvPr>
            <p:ph type="title"/>
          </p:nvPr>
        </p:nvSpPr>
        <p:spPr>
          <a:xfrm>
            <a:off x="1262343" y="390883"/>
            <a:ext cx="6722656" cy="592344"/>
          </a:xfrm>
        </p:spPr>
        <p:txBody>
          <a:bodyPr lIns="91440" tIns="45720" rIns="91440" bIns="45720" anchor="t"/>
          <a:lstStyle/>
          <a:p>
            <a:r>
              <a:rPr lang="en-US" dirty="0">
                <a:latin typeface="Syne"/>
              </a:rPr>
              <a:t>About </a:t>
            </a:r>
            <a:r>
              <a:rPr lang="en-US" dirty="0" err="1">
                <a:solidFill>
                  <a:schemeClr val="accent1"/>
                </a:solidFill>
                <a:latin typeface="Syne"/>
              </a:rPr>
              <a:t>Zenobē</a:t>
            </a:r>
            <a:endParaRPr lang="en-US">
              <a:solidFill>
                <a:schemeClr val="accent1"/>
              </a:solidFill>
              <a:latin typeface="Syne"/>
            </a:endParaRPr>
          </a:p>
        </p:txBody>
      </p:sp>
      <p:sp>
        <p:nvSpPr>
          <p:cNvPr id="13" name="Content Placeholder 1">
            <a:extLst>
              <a:ext uri="{FF2B5EF4-FFF2-40B4-BE49-F238E27FC236}">
                <a16:creationId xmlns:a16="http://schemas.microsoft.com/office/drawing/2014/main" id="{36AD358F-AE68-9188-A512-939C332C4108}"/>
              </a:ext>
            </a:extLst>
          </p:cNvPr>
          <p:cNvSpPr txBox="1">
            <a:spLocks/>
          </p:cNvSpPr>
          <p:nvPr/>
        </p:nvSpPr>
        <p:spPr>
          <a:xfrm>
            <a:off x="1314281" y="1316779"/>
            <a:ext cx="10246347" cy="5150338"/>
          </a:xfrm>
          <a:prstGeom prst="rect">
            <a:avLst/>
          </a:prstGeom>
          <a:ln w="3175">
            <a:miter lim="400000"/>
          </a:ln>
          <a:extLst>
            <a:ext uri="{C572A759-6A51-4108-AA02-DFA0A04FC94B}">
              <ma14:wrappingTextBoxFlag xmlns:ma14="http://schemas.microsoft.com/office/mac/drawingml/2011/main" xmlns="" val="1"/>
            </a:ext>
          </a:extLst>
        </p:spPr>
        <p:txBody>
          <a:bodyPr wrap="square" lIns="50904" tIns="50904" rIns="50904" bIns="50904" anchor="t">
            <a:spAutoFit/>
          </a:bodyPr>
          <a:lstStyle>
            <a:lvl1pPr marL="215973" marR="0" indent="-215973" algn="l" defTabSz="432330" rtl="0" latinLnBrk="0">
              <a:lnSpc>
                <a:spcPct val="100000"/>
              </a:lnSpc>
              <a:spcBef>
                <a:spcPts val="947"/>
              </a:spcBef>
              <a:spcAft>
                <a:spcPts val="0"/>
              </a:spcAft>
              <a:buClr>
                <a:schemeClr val="accent1"/>
              </a:buClr>
              <a:buSzPct val="145000"/>
              <a:buFont typeface="Arial" panose="020B0604020202020204" pitchFamily="34" charset="0"/>
              <a:buChar char="•"/>
              <a:tabLst/>
              <a:defRPr sz="1000" b="0" i="0" u="none" strike="noStrike" cap="none" spc="0" baseline="0">
                <a:ln>
                  <a:noFill/>
                </a:ln>
                <a:solidFill>
                  <a:srgbClr val="050E0F"/>
                </a:solidFill>
                <a:uFillTx/>
                <a:latin typeface="Arial" panose="020B0604020202020204" pitchFamily="34" charset="0"/>
                <a:ea typeface="Helvetica Neue"/>
                <a:cs typeface="Arial" panose="020B0604020202020204" pitchFamily="34" charset="0"/>
                <a:sym typeface="Helvetica Neue"/>
              </a:defRPr>
            </a:lvl1pPr>
            <a:lvl2pPr marL="789473" marR="0" indent="-321637" algn="l" defTabSz="432330" rtl="0" latinLnBrk="0">
              <a:lnSpc>
                <a:spcPct val="100000"/>
              </a:lnSpc>
              <a:spcBef>
                <a:spcPts val="947"/>
              </a:spcBef>
              <a:spcAft>
                <a:spcPts val="0"/>
              </a:spcAft>
              <a:buClr>
                <a:schemeClr val="accent1"/>
              </a:buClr>
              <a:buSzPct val="120000"/>
              <a:buFontTx/>
              <a:buChar char="−"/>
              <a:tabLst/>
              <a:defRPr sz="1000" b="0" i="0" u="none" strike="noStrike" cap="none" spc="0" baseline="0">
                <a:ln>
                  <a:noFill/>
                </a:ln>
                <a:solidFill>
                  <a:srgbClr val="050E0F"/>
                </a:solidFill>
                <a:uFillTx/>
                <a:latin typeface="Arial" panose="020B0604020202020204" pitchFamily="34" charset="0"/>
                <a:ea typeface="Helvetica Neue"/>
                <a:cs typeface="Arial" panose="020B0604020202020204" pitchFamily="34" charset="0"/>
                <a:sym typeface="Helvetica Neue"/>
              </a:defRPr>
            </a:lvl2pPr>
            <a:lvl3pPr marL="1257309" marR="0" indent="-321637" algn="l" defTabSz="432330" rtl="0" latinLnBrk="0">
              <a:lnSpc>
                <a:spcPct val="100000"/>
              </a:lnSpc>
              <a:spcBef>
                <a:spcPts val="947"/>
              </a:spcBef>
              <a:spcAft>
                <a:spcPts val="0"/>
              </a:spcAft>
              <a:buClr>
                <a:schemeClr val="accent1"/>
              </a:buClr>
              <a:buSzPct val="120000"/>
              <a:buFontTx/>
              <a:buChar char="−"/>
              <a:tabLst/>
              <a:defRPr sz="1000" b="0" i="0" u="none" strike="noStrike" cap="none" spc="0" baseline="0">
                <a:ln>
                  <a:noFill/>
                </a:ln>
                <a:solidFill>
                  <a:srgbClr val="050E0F"/>
                </a:solidFill>
                <a:uFillTx/>
                <a:latin typeface="Arial" panose="020B0604020202020204" pitchFamily="34" charset="0"/>
                <a:ea typeface="Helvetica Neue"/>
                <a:cs typeface="Arial" panose="020B0604020202020204" pitchFamily="34" charset="0"/>
                <a:sym typeface="Helvetica Neue"/>
              </a:defRPr>
            </a:lvl3pPr>
            <a:lvl4pPr marL="1725145" marR="0" indent="-321637" algn="l" defTabSz="432330" rtl="0" latinLnBrk="0">
              <a:lnSpc>
                <a:spcPct val="100000"/>
              </a:lnSpc>
              <a:spcBef>
                <a:spcPts val="947"/>
              </a:spcBef>
              <a:spcAft>
                <a:spcPts val="0"/>
              </a:spcAft>
              <a:buClr>
                <a:schemeClr val="accent1"/>
              </a:buClr>
              <a:buSzPct val="120000"/>
              <a:buFontTx/>
              <a:buChar char="−"/>
              <a:tabLst/>
              <a:defRPr sz="1000" b="0" i="0" u="none" strike="noStrike" cap="none" spc="0" baseline="0">
                <a:ln>
                  <a:noFill/>
                </a:ln>
                <a:solidFill>
                  <a:srgbClr val="050E0F"/>
                </a:solidFill>
                <a:uFillTx/>
                <a:latin typeface="Arial" panose="020B0604020202020204" pitchFamily="34" charset="0"/>
                <a:ea typeface="Helvetica Neue"/>
                <a:cs typeface="Arial" panose="020B0604020202020204" pitchFamily="34" charset="0"/>
                <a:sym typeface="Helvetica Neue"/>
              </a:defRPr>
            </a:lvl4pPr>
            <a:lvl5pPr marL="2192982" marR="0" indent="-321637" algn="l" defTabSz="432330" rtl="0" latinLnBrk="0">
              <a:lnSpc>
                <a:spcPct val="100000"/>
              </a:lnSpc>
              <a:spcBef>
                <a:spcPts val="947"/>
              </a:spcBef>
              <a:spcAft>
                <a:spcPts val="0"/>
              </a:spcAft>
              <a:buClr>
                <a:schemeClr val="accent1"/>
              </a:buClr>
              <a:buSzPct val="120000"/>
              <a:buFontTx/>
              <a:buChar char="−"/>
              <a:tabLst/>
              <a:defRPr sz="1000" b="0" i="0" u="none" strike="noStrike" cap="none" spc="0" baseline="0">
                <a:ln>
                  <a:noFill/>
                </a:ln>
                <a:solidFill>
                  <a:srgbClr val="050E0F"/>
                </a:solidFill>
                <a:uFillTx/>
                <a:latin typeface="Arial" panose="020B0604020202020204" pitchFamily="34" charset="0"/>
                <a:ea typeface="Helvetica Neue"/>
                <a:cs typeface="Arial" panose="020B0604020202020204" pitchFamily="34" charset="0"/>
                <a:sym typeface="Helvetica Neue"/>
              </a:defRPr>
            </a:lvl5pPr>
            <a:lvl6pPr marL="2660818" marR="0" indent="-321637" algn="l" defTabSz="432330" rtl="0" latinLnBrk="0">
              <a:lnSpc>
                <a:spcPct val="100000"/>
              </a:lnSpc>
              <a:spcBef>
                <a:spcPts val="3052"/>
              </a:spcBef>
              <a:spcAft>
                <a:spcPts val="0"/>
              </a:spcAft>
              <a:buClrTx/>
              <a:buSzPct val="145000"/>
              <a:buFontTx/>
              <a:buChar char="•"/>
              <a:tabLst/>
              <a:defRPr sz="2316" b="0" i="0" u="none" strike="noStrike" cap="none" spc="0" baseline="0">
                <a:ln>
                  <a:noFill/>
                </a:ln>
                <a:solidFill>
                  <a:srgbClr val="000000"/>
                </a:solidFill>
                <a:uFillTx/>
                <a:latin typeface="Helvetica Neue"/>
                <a:ea typeface="Helvetica Neue"/>
                <a:cs typeface="Helvetica Neue"/>
                <a:sym typeface="Helvetica Neue"/>
              </a:defRPr>
            </a:lvl6pPr>
            <a:lvl7pPr marL="3128654" marR="0" indent="-321637" algn="l" defTabSz="432330" rtl="0" latinLnBrk="0">
              <a:lnSpc>
                <a:spcPct val="100000"/>
              </a:lnSpc>
              <a:spcBef>
                <a:spcPts val="3052"/>
              </a:spcBef>
              <a:spcAft>
                <a:spcPts val="0"/>
              </a:spcAft>
              <a:buClrTx/>
              <a:buSzPct val="145000"/>
              <a:buFontTx/>
              <a:buChar char="•"/>
              <a:tabLst/>
              <a:defRPr sz="2316" b="0" i="0" u="none" strike="noStrike" cap="none" spc="0" baseline="0">
                <a:ln>
                  <a:noFill/>
                </a:ln>
                <a:solidFill>
                  <a:srgbClr val="000000"/>
                </a:solidFill>
                <a:uFillTx/>
                <a:latin typeface="Helvetica Neue"/>
                <a:ea typeface="Helvetica Neue"/>
                <a:cs typeface="Helvetica Neue"/>
                <a:sym typeface="Helvetica Neue"/>
              </a:defRPr>
            </a:lvl7pPr>
            <a:lvl8pPr marL="3596490" marR="0" indent="-321637" algn="l" defTabSz="432330" rtl="0" latinLnBrk="0">
              <a:lnSpc>
                <a:spcPct val="100000"/>
              </a:lnSpc>
              <a:spcBef>
                <a:spcPts val="3052"/>
              </a:spcBef>
              <a:spcAft>
                <a:spcPts val="0"/>
              </a:spcAft>
              <a:buClrTx/>
              <a:buSzPct val="145000"/>
              <a:buFontTx/>
              <a:buChar char="•"/>
              <a:tabLst/>
              <a:defRPr sz="2316" b="0" i="0" u="none" strike="noStrike" cap="none" spc="0" baseline="0">
                <a:ln>
                  <a:noFill/>
                </a:ln>
                <a:solidFill>
                  <a:srgbClr val="000000"/>
                </a:solidFill>
                <a:uFillTx/>
                <a:latin typeface="Helvetica Neue"/>
                <a:ea typeface="Helvetica Neue"/>
                <a:cs typeface="Helvetica Neue"/>
                <a:sym typeface="Helvetica Neue"/>
              </a:defRPr>
            </a:lvl8pPr>
            <a:lvl9pPr marL="4064327" marR="0" indent="-321637" algn="l" defTabSz="432330" rtl="0" latinLnBrk="0">
              <a:lnSpc>
                <a:spcPct val="100000"/>
              </a:lnSpc>
              <a:spcBef>
                <a:spcPts val="3052"/>
              </a:spcBef>
              <a:spcAft>
                <a:spcPts val="0"/>
              </a:spcAft>
              <a:buClrTx/>
              <a:buSzPct val="145000"/>
              <a:buFontTx/>
              <a:buChar char="•"/>
              <a:tabLst/>
              <a:defRPr sz="2316" b="0" i="0" u="none" strike="noStrike" cap="none" spc="0" baseline="0">
                <a:ln>
                  <a:noFill/>
                </a:ln>
                <a:solidFill>
                  <a:srgbClr val="000000"/>
                </a:solidFill>
                <a:uFillTx/>
                <a:latin typeface="Helvetica Neue"/>
                <a:ea typeface="Helvetica Neue"/>
                <a:cs typeface="Helvetica Neue"/>
                <a:sym typeface="Helvetica Neue"/>
              </a:defRPr>
            </a:lvl9pPr>
          </a:lstStyle>
          <a:p>
            <a:pPr marL="0" indent="0" algn="just" defTabSz="914400">
              <a:spcBef>
                <a:spcPts val="570"/>
              </a:spcBef>
              <a:spcAft>
                <a:spcPts val="1800"/>
              </a:spcAft>
              <a:buClrTx/>
              <a:buSzPct val="75000"/>
              <a:buNone/>
              <a:defRPr/>
            </a:pPr>
            <a:r>
              <a:rPr lang="en-GB" sz="1800" b="1" kern="0">
                <a:solidFill>
                  <a:schemeClr val="accent1"/>
                </a:solidFill>
                <a:latin typeface="WORK SANS BOLD ROMAN" pitchFamily="2" charset="77"/>
                <a:cs typeface="Arial"/>
              </a:rPr>
              <a:t>Zenobē</a:t>
            </a:r>
            <a:r>
              <a:rPr lang="en-GB" sz="1800" b="1" kern="0">
                <a:solidFill>
                  <a:schemeClr val="accent1"/>
                </a:solidFill>
                <a:latin typeface="WORK SANS REGULAR ROMAN"/>
                <a:cs typeface="Arial"/>
              </a:rPr>
              <a:t> </a:t>
            </a:r>
            <a:r>
              <a:rPr lang="en-GB" sz="1800" kern="0">
                <a:solidFill>
                  <a:prstClr val="black"/>
                </a:solidFill>
                <a:latin typeface="WORK SANS REGULAR ROMAN"/>
                <a:cs typeface="Arial"/>
              </a:rPr>
              <a:t>is an international fleet electrification and battery storage specialist, operating across Australia (Sydney and Melbourne), New Zealand (Auckland) and globally. Founded in 2017 in the UK, the company has grown to more than 380 FTEs across three continents, bringing together expertise in electrical engineering, software, data science and structured energy finance. </a:t>
            </a:r>
          </a:p>
          <a:p>
            <a:pPr marL="0" indent="0" algn="just" defTabSz="914400">
              <a:spcBef>
                <a:spcPts val="570"/>
              </a:spcBef>
              <a:spcAft>
                <a:spcPts val="1800"/>
              </a:spcAft>
              <a:buClrTx/>
              <a:buSzPct val="75000"/>
              <a:buNone/>
              <a:defRPr/>
            </a:pPr>
            <a:r>
              <a:rPr lang="en-GB" sz="1800" kern="0">
                <a:solidFill>
                  <a:prstClr val="black"/>
                </a:solidFill>
                <a:latin typeface="WORK SANS REGULAR ROMAN"/>
                <a:cs typeface="Arial"/>
              </a:rPr>
              <a:t>Zenobē is backed by leading infrastructure investors including KKR and Infracapital, enabling long-term capital deployment at scale into clean transport and energy assets. Today, Zenobē supports over 3,400 electric commercial vehicles across 122 depots globally and is the largest owner and operator of electric buses in Australia, New Zealand and the UK. The company has deployed significant capital into fleet electrification and battery storage infrastructure, including over 1.3GW of grid-scale battery assets in operation or under construction in Great Britain, alongside major investments in depot charging infrastructure for heavy transport fleets around the world. </a:t>
            </a:r>
          </a:p>
          <a:p>
            <a:pPr marL="0" indent="0" algn="just" defTabSz="914400">
              <a:spcBef>
                <a:spcPts val="570"/>
              </a:spcBef>
              <a:spcAft>
                <a:spcPts val="1800"/>
              </a:spcAft>
              <a:buClrTx/>
              <a:buSzPct val="75000"/>
              <a:buNone/>
              <a:defRPr/>
            </a:pPr>
            <a:r>
              <a:rPr lang="en-GB" sz="1800" kern="0">
                <a:solidFill>
                  <a:prstClr val="black"/>
                </a:solidFill>
                <a:latin typeface="WORK SANS REGULAR ROMAN"/>
                <a:cs typeface="Arial"/>
              </a:rPr>
              <a:t>By combining deep transport experience in transport operations with energy market and storage capability, Zenobē enables fleet operators to electrify at scale while removing upfront capital requirements, grid constraints and operational risk.</a:t>
            </a:r>
          </a:p>
        </p:txBody>
      </p:sp>
      <p:sp>
        <p:nvSpPr>
          <p:cNvPr id="36" name="Picture Placeholder 1">
            <a:extLst>
              <a:ext uri="{FF2B5EF4-FFF2-40B4-BE49-F238E27FC236}">
                <a16:creationId xmlns:a16="http://schemas.microsoft.com/office/drawing/2014/main" id="{E46C1534-41EA-C869-F48E-0E0399361F8F}"/>
              </a:ext>
            </a:extLst>
          </p:cNvPr>
          <p:cNvSpPr>
            <a:spLocks noGrp="1"/>
          </p:cNvSpPr>
          <p:nvPr>
            <p:ph type="pic" sz="quarter" idx="13"/>
          </p:nvPr>
        </p:nvSpPr>
        <p:spPr>
          <a:xfrm>
            <a:off x="9683751" y="0"/>
            <a:ext cx="2508250" cy="449201"/>
          </a:xfrm>
        </p:spPr>
        <p:txBody>
          <a:bodyPr/>
          <a:lstStyle/>
          <a:p>
            <a:r>
              <a:rPr lang="en-US" sz="1200"/>
              <a:t>+ Making clean power accessible -</a:t>
            </a:r>
          </a:p>
        </p:txBody>
      </p:sp>
      <p:sp>
        <p:nvSpPr>
          <p:cNvPr id="2" name="Slide Number Placeholder 1">
            <a:extLst>
              <a:ext uri="{FF2B5EF4-FFF2-40B4-BE49-F238E27FC236}">
                <a16:creationId xmlns:a16="http://schemas.microsoft.com/office/drawing/2014/main" id="{6E448EE5-F95B-1626-F412-331BAEB81F61}"/>
              </a:ext>
            </a:extLst>
          </p:cNvPr>
          <p:cNvSpPr>
            <a:spLocks noGrp="1"/>
          </p:cNvSpPr>
          <p:nvPr>
            <p:ph type="sldNum" sz="quarter" idx="14"/>
          </p:nvPr>
        </p:nvSpPr>
        <p:spPr/>
        <p:txBody>
          <a:bodyPr/>
          <a:lstStyle/>
          <a:p>
            <a:fld id="{E3990394-8350-844A-B501-74386CA2D2B3}" type="slidenum">
              <a:rPr lang="en-GB" smtClean="0"/>
              <a:pPr/>
              <a:t>2</a:t>
            </a:fld>
            <a:endParaRPr lang="en-GB"/>
          </a:p>
        </p:txBody>
      </p:sp>
    </p:spTree>
    <p:extLst>
      <p:ext uri="{BB962C8B-B14F-4D97-AF65-F5344CB8AC3E}">
        <p14:creationId xmlns:p14="http://schemas.microsoft.com/office/powerpoint/2010/main" val="32993790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A015B0-FAC1-8E89-AD10-F68C43CE310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F4AB2FA-5008-A50C-478A-7C5E58C4E8AB}"/>
              </a:ext>
            </a:extLst>
          </p:cNvPr>
          <p:cNvSpPr>
            <a:spLocks noGrp="1"/>
          </p:cNvSpPr>
          <p:nvPr>
            <p:ph type="title"/>
          </p:nvPr>
        </p:nvSpPr>
        <p:spPr>
          <a:xfrm>
            <a:off x="1239719" y="390882"/>
            <a:ext cx="6722656" cy="948521"/>
          </a:xfrm>
        </p:spPr>
        <p:txBody>
          <a:bodyPr lIns="91440" tIns="45720" rIns="91440" bIns="45720" anchor="t"/>
          <a:lstStyle/>
          <a:p>
            <a:r>
              <a:rPr lang="en-US">
                <a:latin typeface="Syne"/>
              </a:rPr>
              <a:t>Overview</a:t>
            </a:r>
            <a:endParaRPr lang="en-US" b="1">
              <a:solidFill>
                <a:srgbClr val="F96906"/>
              </a:solidFill>
            </a:endParaRPr>
          </a:p>
        </p:txBody>
      </p:sp>
      <p:sp>
        <p:nvSpPr>
          <p:cNvPr id="13" name="Content Placeholder 1">
            <a:extLst>
              <a:ext uri="{FF2B5EF4-FFF2-40B4-BE49-F238E27FC236}">
                <a16:creationId xmlns:a16="http://schemas.microsoft.com/office/drawing/2014/main" id="{666502ED-F9FC-16BC-A7D3-12C6D46D7E7C}"/>
              </a:ext>
            </a:extLst>
          </p:cNvPr>
          <p:cNvSpPr txBox="1">
            <a:spLocks/>
          </p:cNvSpPr>
          <p:nvPr/>
        </p:nvSpPr>
        <p:spPr>
          <a:xfrm>
            <a:off x="1333945" y="1309524"/>
            <a:ext cx="10246347" cy="4534785"/>
          </a:xfrm>
          <a:prstGeom prst="rect">
            <a:avLst/>
          </a:prstGeom>
          <a:ln w="3175">
            <a:miter lim="400000"/>
          </a:ln>
          <a:extLst>
            <a:ext uri="{C572A759-6A51-4108-AA02-DFA0A04FC94B}">
              <ma14:wrappingTextBoxFlag xmlns:ma14="http://schemas.microsoft.com/office/mac/drawingml/2011/main" xmlns="" val="1"/>
            </a:ext>
          </a:extLst>
        </p:spPr>
        <p:txBody>
          <a:bodyPr wrap="square" lIns="50904" tIns="50904" rIns="50904" bIns="50904" anchor="t">
            <a:spAutoFit/>
          </a:bodyPr>
          <a:lstStyle>
            <a:lvl1pPr marL="215973" marR="0" indent="-215973" algn="l" defTabSz="432330" rtl="0" latinLnBrk="0">
              <a:lnSpc>
                <a:spcPct val="100000"/>
              </a:lnSpc>
              <a:spcBef>
                <a:spcPts val="947"/>
              </a:spcBef>
              <a:spcAft>
                <a:spcPts val="0"/>
              </a:spcAft>
              <a:buClr>
                <a:schemeClr val="accent1"/>
              </a:buClr>
              <a:buSzPct val="145000"/>
              <a:buFont typeface="Arial" panose="020B0604020202020204" pitchFamily="34" charset="0"/>
              <a:buChar char="•"/>
              <a:tabLst/>
              <a:defRPr sz="1000" b="0" i="0" u="none" strike="noStrike" cap="none" spc="0" baseline="0">
                <a:ln>
                  <a:noFill/>
                </a:ln>
                <a:solidFill>
                  <a:srgbClr val="050E0F"/>
                </a:solidFill>
                <a:uFillTx/>
                <a:latin typeface="Arial" panose="020B0604020202020204" pitchFamily="34" charset="0"/>
                <a:ea typeface="Helvetica Neue"/>
                <a:cs typeface="Arial" panose="020B0604020202020204" pitchFamily="34" charset="0"/>
                <a:sym typeface="Helvetica Neue"/>
              </a:defRPr>
            </a:lvl1pPr>
            <a:lvl2pPr marL="789473" marR="0" indent="-321637" algn="l" defTabSz="432330" rtl="0" latinLnBrk="0">
              <a:lnSpc>
                <a:spcPct val="100000"/>
              </a:lnSpc>
              <a:spcBef>
                <a:spcPts val="947"/>
              </a:spcBef>
              <a:spcAft>
                <a:spcPts val="0"/>
              </a:spcAft>
              <a:buClr>
                <a:schemeClr val="accent1"/>
              </a:buClr>
              <a:buSzPct val="120000"/>
              <a:buFontTx/>
              <a:buChar char="−"/>
              <a:tabLst/>
              <a:defRPr sz="1000" b="0" i="0" u="none" strike="noStrike" cap="none" spc="0" baseline="0">
                <a:ln>
                  <a:noFill/>
                </a:ln>
                <a:solidFill>
                  <a:srgbClr val="050E0F"/>
                </a:solidFill>
                <a:uFillTx/>
                <a:latin typeface="Arial" panose="020B0604020202020204" pitchFamily="34" charset="0"/>
                <a:ea typeface="Helvetica Neue"/>
                <a:cs typeface="Arial" panose="020B0604020202020204" pitchFamily="34" charset="0"/>
                <a:sym typeface="Helvetica Neue"/>
              </a:defRPr>
            </a:lvl2pPr>
            <a:lvl3pPr marL="1257309" marR="0" indent="-321637" algn="l" defTabSz="432330" rtl="0" latinLnBrk="0">
              <a:lnSpc>
                <a:spcPct val="100000"/>
              </a:lnSpc>
              <a:spcBef>
                <a:spcPts val="947"/>
              </a:spcBef>
              <a:spcAft>
                <a:spcPts val="0"/>
              </a:spcAft>
              <a:buClr>
                <a:schemeClr val="accent1"/>
              </a:buClr>
              <a:buSzPct val="120000"/>
              <a:buFontTx/>
              <a:buChar char="−"/>
              <a:tabLst/>
              <a:defRPr sz="1000" b="0" i="0" u="none" strike="noStrike" cap="none" spc="0" baseline="0">
                <a:ln>
                  <a:noFill/>
                </a:ln>
                <a:solidFill>
                  <a:srgbClr val="050E0F"/>
                </a:solidFill>
                <a:uFillTx/>
                <a:latin typeface="Arial" panose="020B0604020202020204" pitchFamily="34" charset="0"/>
                <a:ea typeface="Helvetica Neue"/>
                <a:cs typeface="Arial" panose="020B0604020202020204" pitchFamily="34" charset="0"/>
                <a:sym typeface="Helvetica Neue"/>
              </a:defRPr>
            </a:lvl3pPr>
            <a:lvl4pPr marL="1725145" marR="0" indent="-321637" algn="l" defTabSz="432330" rtl="0" latinLnBrk="0">
              <a:lnSpc>
                <a:spcPct val="100000"/>
              </a:lnSpc>
              <a:spcBef>
                <a:spcPts val="947"/>
              </a:spcBef>
              <a:spcAft>
                <a:spcPts val="0"/>
              </a:spcAft>
              <a:buClr>
                <a:schemeClr val="accent1"/>
              </a:buClr>
              <a:buSzPct val="120000"/>
              <a:buFontTx/>
              <a:buChar char="−"/>
              <a:tabLst/>
              <a:defRPr sz="1000" b="0" i="0" u="none" strike="noStrike" cap="none" spc="0" baseline="0">
                <a:ln>
                  <a:noFill/>
                </a:ln>
                <a:solidFill>
                  <a:srgbClr val="050E0F"/>
                </a:solidFill>
                <a:uFillTx/>
                <a:latin typeface="Arial" panose="020B0604020202020204" pitchFamily="34" charset="0"/>
                <a:ea typeface="Helvetica Neue"/>
                <a:cs typeface="Arial" panose="020B0604020202020204" pitchFamily="34" charset="0"/>
                <a:sym typeface="Helvetica Neue"/>
              </a:defRPr>
            </a:lvl4pPr>
            <a:lvl5pPr marL="2192982" marR="0" indent="-321637" algn="l" defTabSz="432330" rtl="0" latinLnBrk="0">
              <a:lnSpc>
                <a:spcPct val="100000"/>
              </a:lnSpc>
              <a:spcBef>
                <a:spcPts val="947"/>
              </a:spcBef>
              <a:spcAft>
                <a:spcPts val="0"/>
              </a:spcAft>
              <a:buClr>
                <a:schemeClr val="accent1"/>
              </a:buClr>
              <a:buSzPct val="120000"/>
              <a:buFontTx/>
              <a:buChar char="−"/>
              <a:tabLst/>
              <a:defRPr sz="1000" b="0" i="0" u="none" strike="noStrike" cap="none" spc="0" baseline="0">
                <a:ln>
                  <a:noFill/>
                </a:ln>
                <a:solidFill>
                  <a:srgbClr val="050E0F"/>
                </a:solidFill>
                <a:uFillTx/>
                <a:latin typeface="Arial" panose="020B0604020202020204" pitchFamily="34" charset="0"/>
                <a:ea typeface="Helvetica Neue"/>
                <a:cs typeface="Arial" panose="020B0604020202020204" pitchFamily="34" charset="0"/>
                <a:sym typeface="Helvetica Neue"/>
              </a:defRPr>
            </a:lvl5pPr>
            <a:lvl6pPr marL="2660818" marR="0" indent="-321637" algn="l" defTabSz="432330" rtl="0" latinLnBrk="0">
              <a:lnSpc>
                <a:spcPct val="100000"/>
              </a:lnSpc>
              <a:spcBef>
                <a:spcPts val="3052"/>
              </a:spcBef>
              <a:spcAft>
                <a:spcPts val="0"/>
              </a:spcAft>
              <a:buClrTx/>
              <a:buSzPct val="145000"/>
              <a:buFontTx/>
              <a:buChar char="•"/>
              <a:tabLst/>
              <a:defRPr sz="2316" b="0" i="0" u="none" strike="noStrike" cap="none" spc="0" baseline="0">
                <a:ln>
                  <a:noFill/>
                </a:ln>
                <a:solidFill>
                  <a:srgbClr val="000000"/>
                </a:solidFill>
                <a:uFillTx/>
                <a:latin typeface="Helvetica Neue"/>
                <a:ea typeface="Helvetica Neue"/>
                <a:cs typeface="Helvetica Neue"/>
                <a:sym typeface="Helvetica Neue"/>
              </a:defRPr>
            </a:lvl6pPr>
            <a:lvl7pPr marL="3128654" marR="0" indent="-321637" algn="l" defTabSz="432330" rtl="0" latinLnBrk="0">
              <a:lnSpc>
                <a:spcPct val="100000"/>
              </a:lnSpc>
              <a:spcBef>
                <a:spcPts val="3052"/>
              </a:spcBef>
              <a:spcAft>
                <a:spcPts val="0"/>
              </a:spcAft>
              <a:buClrTx/>
              <a:buSzPct val="145000"/>
              <a:buFontTx/>
              <a:buChar char="•"/>
              <a:tabLst/>
              <a:defRPr sz="2316" b="0" i="0" u="none" strike="noStrike" cap="none" spc="0" baseline="0">
                <a:ln>
                  <a:noFill/>
                </a:ln>
                <a:solidFill>
                  <a:srgbClr val="000000"/>
                </a:solidFill>
                <a:uFillTx/>
                <a:latin typeface="Helvetica Neue"/>
                <a:ea typeface="Helvetica Neue"/>
                <a:cs typeface="Helvetica Neue"/>
                <a:sym typeface="Helvetica Neue"/>
              </a:defRPr>
            </a:lvl7pPr>
            <a:lvl8pPr marL="3596490" marR="0" indent="-321637" algn="l" defTabSz="432330" rtl="0" latinLnBrk="0">
              <a:lnSpc>
                <a:spcPct val="100000"/>
              </a:lnSpc>
              <a:spcBef>
                <a:spcPts val="3052"/>
              </a:spcBef>
              <a:spcAft>
                <a:spcPts val="0"/>
              </a:spcAft>
              <a:buClrTx/>
              <a:buSzPct val="145000"/>
              <a:buFontTx/>
              <a:buChar char="•"/>
              <a:tabLst/>
              <a:defRPr sz="2316" b="0" i="0" u="none" strike="noStrike" cap="none" spc="0" baseline="0">
                <a:ln>
                  <a:noFill/>
                </a:ln>
                <a:solidFill>
                  <a:srgbClr val="000000"/>
                </a:solidFill>
                <a:uFillTx/>
                <a:latin typeface="Helvetica Neue"/>
                <a:ea typeface="Helvetica Neue"/>
                <a:cs typeface="Helvetica Neue"/>
                <a:sym typeface="Helvetica Neue"/>
              </a:defRPr>
            </a:lvl8pPr>
            <a:lvl9pPr marL="4064327" marR="0" indent="-321637" algn="l" defTabSz="432330" rtl="0" latinLnBrk="0">
              <a:lnSpc>
                <a:spcPct val="100000"/>
              </a:lnSpc>
              <a:spcBef>
                <a:spcPts val="3052"/>
              </a:spcBef>
              <a:spcAft>
                <a:spcPts val="0"/>
              </a:spcAft>
              <a:buClrTx/>
              <a:buSzPct val="145000"/>
              <a:buFontTx/>
              <a:buChar char="•"/>
              <a:tabLst/>
              <a:defRPr sz="2316" b="0" i="0" u="none" strike="noStrike" cap="none" spc="0" baseline="0">
                <a:ln>
                  <a:noFill/>
                </a:ln>
                <a:solidFill>
                  <a:srgbClr val="000000"/>
                </a:solidFill>
                <a:uFillTx/>
                <a:latin typeface="Helvetica Neue"/>
                <a:ea typeface="Helvetica Neue"/>
                <a:cs typeface="Helvetica Neue"/>
                <a:sym typeface="Helvetica Neue"/>
              </a:defRPr>
            </a:lvl9pPr>
          </a:lstStyle>
          <a:p>
            <a:pPr marL="0" indent="0" defTabSz="914400">
              <a:spcBef>
                <a:spcPts val="570"/>
              </a:spcBef>
              <a:spcAft>
                <a:spcPts val="1800"/>
              </a:spcAft>
              <a:buClrTx/>
              <a:buSzPct val="75000"/>
              <a:buNone/>
              <a:defRPr/>
            </a:pPr>
            <a:r>
              <a:rPr lang="en-GB" sz="1800" kern="0">
                <a:solidFill>
                  <a:prstClr val="black"/>
                </a:solidFill>
                <a:latin typeface="WORK SANS REGULAR ROMAN"/>
                <a:cs typeface="Arial"/>
              </a:rPr>
              <a:t>Zenobē is inviting </a:t>
            </a:r>
            <a:r>
              <a:rPr lang="en-GB" sz="1800" b="1" kern="0">
                <a:solidFill>
                  <a:schemeClr val="tx1"/>
                </a:solidFill>
                <a:latin typeface="WORK SANS BOLD ROMAN" pitchFamily="2" charset="77"/>
                <a:cs typeface="Arial"/>
              </a:rPr>
              <a:t>Expressions of Interest </a:t>
            </a:r>
            <a:r>
              <a:rPr lang="en-GB" sz="1800" kern="0">
                <a:solidFill>
                  <a:prstClr val="black"/>
                </a:solidFill>
                <a:latin typeface="WORK SANS REGULAR ROMAN"/>
                <a:cs typeface="Arial"/>
              </a:rPr>
              <a:t>from</a:t>
            </a:r>
            <a:r>
              <a:rPr lang="en-GB" sz="1800" b="1" kern="0">
                <a:solidFill>
                  <a:schemeClr val="tx1"/>
                </a:solidFill>
                <a:latin typeface="WORK SANS BOLD ROMAN" pitchFamily="2" charset="77"/>
                <a:cs typeface="Arial"/>
              </a:rPr>
              <a:t> </a:t>
            </a:r>
            <a:r>
              <a:rPr lang="en-GB" sz="1800" kern="0">
                <a:solidFill>
                  <a:prstClr val="black"/>
                </a:solidFill>
                <a:latin typeface="WORK SANS REGULAR ROMAN"/>
                <a:cs typeface="Arial"/>
              </a:rPr>
              <a:t>heavy-vehicle fleet operators across Australia to participate in a $100 million fleet electrification program.</a:t>
            </a:r>
          </a:p>
          <a:p>
            <a:pPr marL="0" indent="0" defTabSz="914400">
              <a:spcBef>
                <a:spcPts val="570"/>
              </a:spcBef>
              <a:spcAft>
                <a:spcPts val="1800"/>
              </a:spcAft>
              <a:buClrTx/>
              <a:buSzPct val="75000"/>
              <a:buNone/>
              <a:defRPr/>
            </a:pPr>
            <a:r>
              <a:rPr lang="en-GB" sz="1800" kern="0">
                <a:solidFill>
                  <a:prstClr val="black"/>
                </a:solidFill>
                <a:latin typeface="WORK SANS REGULAR ROMAN"/>
                <a:cs typeface="Arial"/>
              </a:rPr>
              <a:t>This program is designed </a:t>
            </a:r>
            <a:r>
              <a:rPr lang="en-GB" sz="1800" kern="0">
                <a:solidFill>
                  <a:schemeClr val="tx1"/>
                </a:solidFill>
                <a:latin typeface="WORK SANS REGULAR ROMAN"/>
                <a:cs typeface="Arial"/>
              </a:rPr>
              <a:t>to remove the key barriers to electrification </a:t>
            </a:r>
            <a:r>
              <a:rPr lang="en-GB" sz="1800" kern="0">
                <a:solidFill>
                  <a:prstClr val="black"/>
                </a:solidFill>
                <a:latin typeface="WORK SANS REGULAR ROMAN"/>
                <a:cs typeface="Arial"/>
              </a:rPr>
              <a:t>by offering </a:t>
            </a:r>
            <a:r>
              <a:rPr lang="en-GB" sz="1800" b="1" kern="0">
                <a:solidFill>
                  <a:schemeClr val="tx1"/>
                </a:solidFill>
                <a:latin typeface="WORK SANS BOLD ROMAN" pitchFamily="2" charset="77"/>
                <a:cs typeface="Arial"/>
              </a:rPr>
              <a:t>fully financed, de-risked solutions that maintain operational performance </a:t>
            </a:r>
            <a:r>
              <a:rPr lang="en-GB" sz="1800" kern="0">
                <a:solidFill>
                  <a:prstClr val="black"/>
                </a:solidFill>
                <a:latin typeface="WORK SANS REGULAR ROMAN"/>
                <a:cs typeface="Arial"/>
              </a:rPr>
              <a:t>while reducing total cost of ownership.</a:t>
            </a:r>
          </a:p>
          <a:p>
            <a:pPr marL="0" indent="0" defTabSz="914400">
              <a:spcBef>
                <a:spcPts val="570"/>
              </a:spcBef>
              <a:spcAft>
                <a:spcPts val="1800"/>
              </a:spcAft>
              <a:buClrTx/>
              <a:buSzPct val="75000"/>
              <a:buNone/>
              <a:defRPr/>
            </a:pPr>
            <a:r>
              <a:rPr lang="en-GB" sz="1800" kern="0">
                <a:solidFill>
                  <a:prstClr val="black"/>
                </a:solidFill>
                <a:latin typeface="WORK SANS REGULAR ROMAN"/>
                <a:cs typeface="Arial"/>
              </a:rPr>
              <a:t>Unlike traditional grant programs, Zenobē provides </a:t>
            </a:r>
            <a:r>
              <a:rPr lang="en-GB" sz="1800" b="1" kern="0">
                <a:solidFill>
                  <a:srgbClr val="F96906"/>
                </a:solidFill>
                <a:latin typeface="WORK SANS BOLD ROMAN" pitchFamily="2" charset="77"/>
                <a:cs typeface="Arial"/>
              </a:rPr>
              <a:t>a fully integrated, long-term commercial solution</a:t>
            </a:r>
            <a:r>
              <a:rPr lang="en-GB" sz="1800" kern="0">
                <a:solidFill>
                  <a:prstClr val="black"/>
                </a:solidFill>
                <a:latin typeface="WORK SANS REGULAR ROMAN"/>
                <a:cs typeface="Arial"/>
              </a:rPr>
              <a:t>, including: </a:t>
            </a:r>
          </a:p>
          <a:p>
            <a:pPr marL="141605" indent="-285750" defTabSz="914400">
              <a:spcBef>
                <a:spcPts val="600"/>
              </a:spcBef>
              <a:spcAft>
                <a:spcPts val="600"/>
              </a:spcAft>
              <a:buSzPct val="75000"/>
              <a:buFont typeface="System Font Regular"/>
              <a:buChar char="+"/>
              <a:defRPr/>
            </a:pPr>
            <a:r>
              <a:rPr lang="en-GB" sz="1800" kern="0">
                <a:solidFill>
                  <a:schemeClr val="accent1"/>
                </a:solidFill>
                <a:latin typeface="WORK SANS REGULAR ROMAN" pitchFamily="2" charset="77"/>
                <a:cs typeface="Arial"/>
              </a:rPr>
              <a:t>Charging-as-a-Service (CaaS) </a:t>
            </a:r>
            <a:r>
              <a:rPr lang="en-GB" sz="1800" kern="0">
                <a:solidFill>
                  <a:prstClr val="black"/>
                </a:solidFill>
                <a:latin typeface="WORK SANS REGULAR ROMAN" pitchFamily="2" charset="77"/>
              </a:rPr>
              <a:t>– no upfront infrastructure cost </a:t>
            </a:r>
          </a:p>
          <a:p>
            <a:pPr marL="141605" indent="-285750" defTabSz="914400">
              <a:spcBef>
                <a:spcPts val="600"/>
              </a:spcBef>
              <a:spcAft>
                <a:spcPts val="600"/>
              </a:spcAft>
              <a:buSzPct val="75000"/>
              <a:buFont typeface="System Font Regular"/>
              <a:buChar char="+"/>
              <a:defRPr/>
            </a:pPr>
            <a:r>
              <a:rPr lang="en-GB" sz="1800" kern="0">
                <a:solidFill>
                  <a:schemeClr val="accent1"/>
                </a:solidFill>
                <a:latin typeface="WORK SANS REGULAR ROMAN" pitchFamily="2" charset="77"/>
                <a:cs typeface="Arial"/>
              </a:rPr>
              <a:t>Electric-Vehicle-as-a-Service (</a:t>
            </a:r>
            <a:r>
              <a:rPr lang="en-GB" sz="1800" kern="0" err="1">
                <a:solidFill>
                  <a:schemeClr val="accent1"/>
                </a:solidFill>
                <a:latin typeface="WORK SANS REGULAR ROMAN" pitchFamily="2" charset="77"/>
                <a:cs typeface="Arial"/>
              </a:rPr>
              <a:t>EVaaS</a:t>
            </a:r>
            <a:r>
              <a:rPr lang="en-GB" sz="1800" kern="0">
                <a:solidFill>
                  <a:schemeClr val="accent1"/>
                </a:solidFill>
                <a:latin typeface="WORK SANS REGULAR ROMAN" pitchFamily="2" charset="77"/>
                <a:cs typeface="Arial"/>
              </a:rPr>
              <a:t>) </a:t>
            </a:r>
            <a:r>
              <a:rPr lang="en-GB" sz="1800" kern="0">
                <a:solidFill>
                  <a:prstClr val="black"/>
                </a:solidFill>
                <a:latin typeface="WORK SANS REGULAR ROMAN" pitchFamily="2" charset="77"/>
                <a:cs typeface="Arial"/>
              </a:rPr>
              <a:t>-no upfront capital cost for all assets</a:t>
            </a:r>
          </a:p>
          <a:p>
            <a:pPr marL="141605" indent="-285750" defTabSz="914400">
              <a:spcBef>
                <a:spcPts val="600"/>
              </a:spcBef>
              <a:spcAft>
                <a:spcPts val="600"/>
              </a:spcAft>
              <a:buSzPct val="75000"/>
              <a:buFont typeface="System Font Regular"/>
              <a:buChar char="+"/>
              <a:defRPr/>
            </a:pPr>
            <a:r>
              <a:rPr lang="en-GB" sz="1800" kern="0">
                <a:solidFill>
                  <a:schemeClr val="accent1"/>
                </a:solidFill>
                <a:latin typeface="WORK SANS REGULAR ROMAN" pitchFamily="2" charset="77"/>
                <a:cs typeface="Arial"/>
              </a:rPr>
              <a:t>Energy optimisation </a:t>
            </a:r>
            <a:r>
              <a:rPr lang="en-GB" sz="1800" kern="0">
                <a:solidFill>
                  <a:prstClr val="black"/>
                </a:solidFill>
                <a:latin typeface="WORK SANS REGULAR ROMAN" pitchFamily="2" charset="77"/>
              </a:rPr>
              <a:t>to reduce peak demand and electricity costs</a:t>
            </a:r>
          </a:p>
          <a:p>
            <a:pPr marL="141605" indent="-285750" defTabSz="914400">
              <a:spcBef>
                <a:spcPts val="600"/>
              </a:spcBef>
              <a:spcAft>
                <a:spcPts val="600"/>
              </a:spcAft>
              <a:buSzPct val="75000"/>
              <a:buFont typeface="System Font Regular"/>
              <a:buChar char="+"/>
              <a:defRPr/>
            </a:pPr>
            <a:r>
              <a:rPr lang="en-GB" sz="1800" kern="0">
                <a:solidFill>
                  <a:schemeClr val="accent1"/>
                </a:solidFill>
                <a:latin typeface="WORK SANS REGULAR ROMAN" pitchFamily="2" charset="77"/>
                <a:cs typeface="Arial"/>
              </a:rPr>
              <a:t>End-to-end delivery: </a:t>
            </a:r>
            <a:r>
              <a:rPr lang="en-GB" sz="1800" kern="0">
                <a:solidFill>
                  <a:prstClr val="black"/>
                </a:solidFill>
                <a:latin typeface="WORK SANS REGULAR ROMAN"/>
                <a:cs typeface="Arial"/>
              </a:rPr>
              <a:t>design, build, finance, operate and maintain</a:t>
            </a:r>
          </a:p>
        </p:txBody>
      </p:sp>
      <p:sp>
        <p:nvSpPr>
          <p:cNvPr id="36" name="Picture Placeholder 1">
            <a:extLst>
              <a:ext uri="{FF2B5EF4-FFF2-40B4-BE49-F238E27FC236}">
                <a16:creationId xmlns:a16="http://schemas.microsoft.com/office/drawing/2014/main" id="{F5230144-9336-B369-3A5C-1B05E2770902}"/>
              </a:ext>
            </a:extLst>
          </p:cNvPr>
          <p:cNvSpPr>
            <a:spLocks noGrp="1"/>
          </p:cNvSpPr>
          <p:nvPr>
            <p:ph type="pic" sz="quarter" idx="13"/>
          </p:nvPr>
        </p:nvSpPr>
        <p:spPr>
          <a:xfrm>
            <a:off x="9683751" y="0"/>
            <a:ext cx="2508250" cy="449201"/>
          </a:xfrm>
        </p:spPr>
        <p:txBody>
          <a:bodyPr/>
          <a:lstStyle/>
          <a:p>
            <a:r>
              <a:rPr lang="en-US" sz="1200"/>
              <a:t>+ Making clean power accessible -</a:t>
            </a:r>
          </a:p>
        </p:txBody>
      </p:sp>
      <p:sp>
        <p:nvSpPr>
          <p:cNvPr id="2" name="Slide Number Placeholder 1">
            <a:extLst>
              <a:ext uri="{FF2B5EF4-FFF2-40B4-BE49-F238E27FC236}">
                <a16:creationId xmlns:a16="http://schemas.microsoft.com/office/drawing/2014/main" id="{0A22E455-65A5-1478-246D-8C70F93AEAEE}"/>
              </a:ext>
            </a:extLst>
          </p:cNvPr>
          <p:cNvSpPr>
            <a:spLocks noGrp="1"/>
          </p:cNvSpPr>
          <p:nvPr>
            <p:ph type="sldNum" sz="quarter" idx="14"/>
          </p:nvPr>
        </p:nvSpPr>
        <p:spPr/>
        <p:txBody>
          <a:bodyPr/>
          <a:lstStyle/>
          <a:p>
            <a:fld id="{E3990394-8350-844A-B501-74386CA2D2B3}" type="slidenum">
              <a:rPr lang="en-GB" smtClean="0"/>
              <a:pPr/>
              <a:t>3</a:t>
            </a:fld>
            <a:endParaRPr lang="en-GB"/>
          </a:p>
        </p:txBody>
      </p:sp>
    </p:spTree>
    <p:extLst>
      <p:ext uri="{BB962C8B-B14F-4D97-AF65-F5344CB8AC3E}">
        <p14:creationId xmlns:p14="http://schemas.microsoft.com/office/powerpoint/2010/main" val="33045404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4D9A31-4D83-0EA5-FF6D-750621343C0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3C513E9-917B-B832-85B6-12327C0D2C46}"/>
              </a:ext>
            </a:extLst>
          </p:cNvPr>
          <p:cNvSpPr>
            <a:spLocks noGrp="1"/>
          </p:cNvSpPr>
          <p:nvPr>
            <p:ph type="title"/>
          </p:nvPr>
        </p:nvSpPr>
        <p:spPr>
          <a:xfrm>
            <a:off x="1239719" y="390882"/>
            <a:ext cx="6722656" cy="948521"/>
          </a:xfrm>
        </p:spPr>
        <p:txBody>
          <a:bodyPr lIns="91440" tIns="45720" rIns="91440" bIns="45720" anchor="t"/>
          <a:lstStyle/>
          <a:p>
            <a:r>
              <a:rPr lang="en-US">
                <a:latin typeface="Syne"/>
              </a:rPr>
              <a:t>Program scope</a:t>
            </a:r>
            <a:endParaRPr lang="en-US">
              <a:solidFill>
                <a:srgbClr val="F96906"/>
              </a:solidFill>
              <a:latin typeface="Syne"/>
            </a:endParaRPr>
          </a:p>
        </p:txBody>
      </p:sp>
      <p:sp>
        <p:nvSpPr>
          <p:cNvPr id="13" name="Content Placeholder 1">
            <a:extLst>
              <a:ext uri="{FF2B5EF4-FFF2-40B4-BE49-F238E27FC236}">
                <a16:creationId xmlns:a16="http://schemas.microsoft.com/office/drawing/2014/main" id="{28BC1253-B511-FD96-459C-FAA1DA76612B}"/>
              </a:ext>
            </a:extLst>
          </p:cNvPr>
          <p:cNvSpPr txBox="1">
            <a:spLocks/>
          </p:cNvSpPr>
          <p:nvPr/>
        </p:nvSpPr>
        <p:spPr>
          <a:xfrm>
            <a:off x="1314282" y="1340334"/>
            <a:ext cx="9045870" cy="4504007"/>
          </a:xfrm>
          <a:prstGeom prst="rect">
            <a:avLst/>
          </a:prstGeom>
          <a:ln w="3175">
            <a:miter lim="400000"/>
          </a:ln>
          <a:extLst>
            <a:ext uri="{C572A759-6A51-4108-AA02-DFA0A04FC94B}">
              <ma14:wrappingTextBoxFlag xmlns:ma14="http://schemas.microsoft.com/office/mac/drawingml/2011/main" xmlns="" val="1"/>
            </a:ext>
          </a:extLst>
        </p:spPr>
        <p:txBody>
          <a:bodyPr wrap="square" lIns="50904" tIns="50904" rIns="50904" bIns="50904" anchor="t">
            <a:spAutoFit/>
          </a:bodyPr>
          <a:lstStyle>
            <a:lvl1pPr marL="215973" marR="0" indent="-215973" algn="l" defTabSz="432330" rtl="0" latinLnBrk="0">
              <a:lnSpc>
                <a:spcPct val="100000"/>
              </a:lnSpc>
              <a:spcBef>
                <a:spcPts val="947"/>
              </a:spcBef>
              <a:spcAft>
                <a:spcPts val="0"/>
              </a:spcAft>
              <a:buClr>
                <a:schemeClr val="accent1"/>
              </a:buClr>
              <a:buSzPct val="145000"/>
              <a:buFont typeface="Arial" panose="020B0604020202020204" pitchFamily="34" charset="0"/>
              <a:buChar char="•"/>
              <a:tabLst/>
              <a:defRPr sz="1000" b="0" i="0" u="none" strike="noStrike" cap="none" spc="0" baseline="0">
                <a:ln>
                  <a:noFill/>
                </a:ln>
                <a:solidFill>
                  <a:srgbClr val="050E0F"/>
                </a:solidFill>
                <a:uFillTx/>
                <a:latin typeface="Arial" panose="020B0604020202020204" pitchFamily="34" charset="0"/>
                <a:ea typeface="Helvetica Neue"/>
                <a:cs typeface="Arial" panose="020B0604020202020204" pitchFamily="34" charset="0"/>
                <a:sym typeface="Helvetica Neue"/>
              </a:defRPr>
            </a:lvl1pPr>
            <a:lvl2pPr marL="789473" marR="0" indent="-321637" algn="l" defTabSz="432330" rtl="0" latinLnBrk="0">
              <a:lnSpc>
                <a:spcPct val="100000"/>
              </a:lnSpc>
              <a:spcBef>
                <a:spcPts val="947"/>
              </a:spcBef>
              <a:spcAft>
                <a:spcPts val="0"/>
              </a:spcAft>
              <a:buClr>
                <a:schemeClr val="accent1"/>
              </a:buClr>
              <a:buSzPct val="120000"/>
              <a:buFontTx/>
              <a:buChar char="−"/>
              <a:tabLst/>
              <a:defRPr sz="1000" b="0" i="0" u="none" strike="noStrike" cap="none" spc="0" baseline="0">
                <a:ln>
                  <a:noFill/>
                </a:ln>
                <a:solidFill>
                  <a:srgbClr val="050E0F"/>
                </a:solidFill>
                <a:uFillTx/>
                <a:latin typeface="Arial" panose="020B0604020202020204" pitchFamily="34" charset="0"/>
                <a:ea typeface="Helvetica Neue"/>
                <a:cs typeface="Arial" panose="020B0604020202020204" pitchFamily="34" charset="0"/>
                <a:sym typeface="Helvetica Neue"/>
              </a:defRPr>
            </a:lvl2pPr>
            <a:lvl3pPr marL="1257309" marR="0" indent="-321637" algn="l" defTabSz="432330" rtl="0" latinLnBrk="0">
              <a:lnSpc>
                <a:spcPct val="100000"/>
              </a:lnSpc>
              <a:spcBef>
                <a:spcPts val="947"/>
              </a:spcBef>
              <a:spcAft>
                <a:spcPts val="0"/>
              </a:spcAft>
              <a:buClr>
                <a:schemeClr val="accent1"/>
              </a:buClr>
              <a:buSzPct val="120000"/>
              <a:buFontTx/>
              <a:buChar char="−"/>
              <a:tabLst/>
              <a:defRPr sz="1000" b="0" i="0" u="none" strike="noStrike" cap="none" spc="0" baseline="0">
                <a:ln>
                  <a:noFill/>
                </a:ln>
                <a:solidFill>
                  <a:srgbClr val="050E0F"/>
                </a:solidFill>
                <a:uFillTx/>
                <a:latin typeface="Arial" panose="020B0604020202020204" pitchFamily="34" charset="0"/>
                <a:ea typeface="Helvetica Neue"/>
                <a:cs typeface="Arial" panose="020B0604020202020204" pitchFamily="34" charset="0"/>
                <a:sym typeface="Helvetica Neue"/>
              </a:defRPr>
            </a:lvl3pPr>
            <a:lvl4pPr marL="1725145" marR="0" indent="-321637" algn="l" defTabSz="432330" rtl="0" latinLnBrk="0">
              <a:lnSpc>
                <a:spcPct val="100000"/>
              </a:lnSpc>
              <a:spcBef>
                <a:spcPts val="947"/>
              </a:spcBef>
              <a:spcAft>
                <a:spcPts val="0"/>
              </a:spcAft>
              <a:buClr>
                <a:schemeClr val="accent1"/>
              </a:buClr>
              <a:buSzPct val="120000"/>
              <a:buFontTx/>
              <a:buChar char="−"/>
              <a:tabLst/>
              <a:defRPr sz="1000" b="0" i="0" u="none" strike="noStrike" cap="none" spc="0" baseline="0">
                <a:ln>
                  <a:noFill/>
                </a:ln>
                <a:solidFill>
                  <a:srgbClr val="050E0F"/>
                </a:solidFill>
                <a:uFillTx/>
                <a:latin typeface="Arial" panose="020B0604020202020204" pitchFamily="34" charset="0"/>
                <a:ea typeface="Helvetica Neue"/>
                <a:cs typeface="Arial" panose="020B0604020202020204" pitchFamily="34" charset="0"/>
                <a:sym typeface="Helvetica Neue"/>
              </a:defRPr>
            </a:lvl4pPr>
            <a:lvl5pPr marL="2192982" marR="0" indent="-321637" algn="l" defTabSz="432330" rtl="0" latinLnBrk="0">
              <a:lnSpc>
                <a:spcPct val="100000"/>
              </a:lnSpc>
              <a:spcBef>
                <a:spcPts val="947"/>
              </a:spcBef>
              <a:spcAft>
                <a:spcPts val="0"/>
              </a:spcAft>
              <a:buClr>
                <a:schemeClr val="accent1"/>
              </a:buClr>
              <a:buSzPct val="120000"/>
              <a:buFontTx/>
              <a:buChar char="−"/>
              <a:tabLst/>
              <a:defRPr sz="1000" b="0" i="0" u="none" strike="noStrike" cap="none" spc="0" baseline="0">
                <a:ln>
                  <a:noFill/>
                </a:ln>
                <a:solidFill>
                  <a:srgbClr val="050E0F"/>
                </a:solidFill>
                <a:uFillTx/>
                <a:latin typeface="Arial" panose="020B0604020202020204" pitchFamily="34" charset="0"/>
                <a:ea typeface="Helvetica Neue"/>
                <a:cs typeface="Arial" panose="020B0604020202020204" pitchFamily="34" charset="0"/>
                <a:sym typeface="Helvetica Neue"/>
              </a:defRPr>
            </a:lvl5pPr>
            <a:lvl6pPr marL="2660818" marR="0" indent="-321637" algn="l" defTabSz="432330" rtl="0" latinLnBrk="0">
              <a:lnSpc>
                <a:spcPct val="100000"/>
              </a:lnSpc>
              <a:spcBef>
                <a:spcPts val="3052"/>
              </a:spcBef>
              <a:spcAft>
                <a:spcPts val="0"/>
              </a:spcAft>
              <a:buClrTx/>
              <a:buSzPct val="145000"/>
              <a:buFontTx/>
              <a:buChar char="•"/>
              <a:tabLst/>
              <a:defRPr sz="2316" b="0" i="0" u="none" strike="noStrike" cap="none" spc="0" baseline="0">
                <a:ln>
                  <a:noFill/>
                </a:ln>
                <a:solidFill>
                  <a:srgbClr val="000000"/>
                </a:solidFill>
                <a:uFillTx/>
                <a:latin typeface="Helvetica Neue"/>
                <a:ea typeface="Helvetica Neue"/>
                <a:cs typeface="Helvetica Neue"/>
                <a:sym typeface="Helvetica Neue"/>
              </a:defRPr>
            </a:lvl6pPr>
            <a:lvl7pPr marL="3128654" marR="0" indent="-321637" algn="l" defTabSz="432330" rtl="0" latinLnBrk="0">
              <a:lnSpc>
                <a:spcPct val="100000"/>
              </a:lnSpc>
              <a:spcBef>
                <a:spcPts val="3052"/>
              </a:spcBef>
              <a:spcAft>
                <a:spcPts val="0"/>
              </a:spcAft>
              <a:buClrTx/>
              <a:buSzPct val="145000"/>
              <a:buFontTx/>
              <a:buChar char="•"/>
              <a:tabLst/>
              <a:defRPr sz="2316" b="0" i="0" u="none" strike="noStrike" cap="none" spc="0" baseline="0">
                <a:ln>
                  <a:noFill/>
                </a:ln>
                <a:solidFill>
                  <a:srgbClr val="000000"/>
                </a:solidFill>
                <a:uFillTx/>
                <a:latin typeface="Helvetica Neue"/>
                <a:ea typeface="Helvetica Neue"/>
                <a:cs typeface="Helvetica Neue"/>
                <a:sym typeface="Helvetica Neue"/>
              </a:defRPr>
            </a:lvl7pPr>
            <a:lvl8pPr marL="3596490" marR="0" indent="-321637" algn="l" defTabSz="432330" rtl="0" latinLnBrk="0">
              <a:lnSpc>
                <a:spcPct val="100000"/>
              </a:lnSpc>
              <a:spcBef>
                <a:spcPts val="3052"/>
              </a:spcBef>
              <a:spcAft>
                <a:spcPts val="0"/>
              </a:spcAft>
              <a:buClrTx/>
              <a:buSzPct val="145000"/>
              <a:buFontTx/>
              <a:buChar char="•"/>
              <a:tabLst/>
              <a:defRPr sz="2316" b="0" i="0" u="none" strike="noStrike" cap="none" spc="0" baseline="0">
                <a:ln>
                  <a:noFill/>
                </a:ln>
                <a:solidFill>
                  <a:srgbClr val="000000"/>
                </a:solidFill>
                <a:uFillTx/>
                <a:latin typeface="Helvetica Neue"/>
                <a:ea typeface="Helvetica Neue"/>
                <a:cs typeface="Helvetica Neue"/>
                <a:sym typeface="Helvetica Neue"/>
              </a:defRPr>
            </a:lvl8pPr>
            <a:lvl9pPr marL="4064327" marR="0" indent="-321637" algn="l" defTabSz="432330" rtl="0" latinLnBrk="0">
              <a:lnSpc>
                <a:spcPct val="100000"/>
              </a:lnSpc>
              <a:spcBef>
                <a:spcPts val="3052"/>
              </a:spcBef>
              <a:spcAft>
                <a:spcPts val="0"/>
              </a:spcAft>
              <a:buClrTx/>
              <a:buSzPct val="145000"/>
              <a:buFontTx/>
              <a:buChar char="•"/>
              <a:tabLst/>
              <a:defRPr sz="2316" b="0" i="0" u="none" strike="noStrike" cap="none" spc="0" baseline="0">
                <a:ln>
                  <a:noFill/>
                </a:ln>
                <a:solidFill>
                  <a:srgbClr val="000000"/>
                </a:solidFill>
                <a:uFillTx/>
                <a:latin typeface="Helvetica Neue"/>
                <a:ea typeface="Helvetica Neue"/>
                <a:cs typeface="Helvetica Neue"/>
                <a:sym typeface="Helvetica Neue"/>
              </a:defRPr>
            </a:lvl9pPr>
          </a:lstStyle>
          <a:p>
            <a:pPr marL="0" indent="0" defTabSz="914400">
              <a:spcBef>
                <a:spcPts val="570"/>
              </a:spcBef>
              <a:spcAft>
                <a:spcPts val="1800"/>
              </a:spcAft>
              <a:buClrTx/>
              <a:buSzPct val="75000"/>
              <a:buNone/>
              <a:defRPr/>
            </a:pPr>
            <a:r>
              <a:rPr lang="en-GB" sz="1800" kern="0">
                <a:solidFill>
                  <a:prstClr val="black"/>
                </a:solidFill>
                <a:latin typeface="WORK SANS REGULAR ROMAN"/>
                <a:cs typeface="Arial"/>
              </a:rPr>
              <a:t>We are now </a:t>
            </a:r>
            <a:r>
              <a:rPr lang="en-GB" sz="1800" b="1" kern="0">
                <a:solidFill>
                  <a:srgbClr val="F96906"/>
                </a:solidFill>
                <a:latin typeface="WORK SANS BOLD ROMAN" pitchFamily="2" charset="77"/>
                <a:cs typeface="Arial"/>
              </a:rPr>
              <a:t>seeking partners </a:t>
            </a:r>
            <a:r>
              <a:rPr lang="en-GB" sz="1800" kern="0">
                <a:solidFill>
                  <a:prstClr val="black"/>
                </a:solidFill>
                <a:latin typeface="WORK SANS REGULAR ROMAN"/>
                <a:cs typeface="Arial"/>
              </a:rPr>
              <a:t>who:</a:t>
            </a:r>
          </a:p>
          <a:p>
            <a:pPr marL="180245" indent="-285750" defTabSz="914400">
              <a:spcBef>
                <a:spcPts val="0"/>
              </a:spcBef>
              <a:spcAft>
                <a:spcPts val="600"/>
              </a:spcAft>
              <a:buSzPct val="75000"/>
              <a:buFont typeface="System Font Regular"/>
              <a:buChar char="+"/>
              <a:defRPr/>
            </a:pPr>
            <a:r>
              <a:rPr lang="en-GB" sz="1800" kern="0">
                <a:solidFill>
                  <a:prstClr val="black"/>
                </a:solidFill>
                <a:latin typeface="WORK SANS REGULAR ROMAN"/>
                <a:cs typeface="Arial"/>
              </a:rPr>
              <a:t>Operate medium to large fleets of heavy commercial vehicles (typically 10+ vehicles with </a:t>
            </a:r>
            <a:r>
              <a:rPr lang="en-AU" sz="1800" kern="0">
                <a:solidFill>
                  <a:prstClr val="black"/>
                </a:solidFill>
                <a:latin typeface="WORK SANS REGULAR ROMAN"/>
                <a:cs typeface="Arial"/>
              </a:rPr>
              <a:t>GVM ≥ 4.5 tonnes</a:t>
            </a:r>
            <a:r>
              <a:rPr lang="en-GB" sz="1800" kern="0">
                <a:solidFill>
                  <a:prstClr val="black"/>
                </a:solidFill>
                <a:latin typeface="WORK SANS REGULAR ROMAN"/>
                <a:cs typeface="Arial"/>
              </a:rPr>
              <a:t>)</a:t>
            </a:r>
          </a:p>
          <a:p>
            <a:pPr marL="180245" indent="-285750" defTabSz="914400">
              <a:spcBef>
                <a:spcPts val="0"/>
              </a:spcBef>
              <a:spcAft>
                <a:spcPts val="600"/>
              </a:spcAft>
              <a:buSzPct val="75000"/>
              <a:buFont typeface="System Font Regular"/>
              <a:buChar char="+"/>
              <a:defRPr/>
            </a:pPr>
            <a:r>
              <a:rPr lang="en-GB" sz="1800" kern="0">
                <a:solidFill>
                  <a:prstClr val="black"/>
                </a:solidFill>
                <a:latin typeface="WORK SANS REGULAR ROMAN"/>
                <a:cs typeface="Arial"/>
              </a:rPr>
              <a:t>Have depot-based operations or predictable duty cycles, including end-to-end heavy haulage routes </a:t>
            </a:r>
          </a:p>
          <a:p>
            <a:pPr marL="180245" indent="-285750" defTabSz="914400">
              <a:spcBef>
                <a:spcPts val="0"/>
              </a:spcBef>
              <a:spcAft>
                <a:spcPts val="600"/>
              </a:spcAft>
              <a:buSzPct val="75000"/>
              <a:buFont typeface="System Font Regular"/>
              <a:buChar char="+"/>
              <a:defRPr/>
            </a:pPr>
            <a:r>
              <a:rPr lang="en-GB" sz="1800" kern="0">
                <a:solidFill>
                  <a:prstClr val="black"/>
                </a:solidFill>
                <a:latin typeface="WORK SANS REGULAR ROMAN"/>
                <a:cs typeface="Arial"/>
              </a:rPr>
              <a:t>Are planning electrification within the next 12–36 months</a:t>
            </a:r>
            <a:endParaRPr lang="en-GB" sz="1800" kern="0">
              <a:solidFill>
                <a:prstClr val="black"/>
              </a:solidFill>
              <a:latin typeface="WORK SANS REGULAR ROMAN" pitchFamily="2" charset="77"/>
            </a:endParaRPr>
          </a:p>
          <a:p>
            <a:pPr marL="467836" lvl="1" indent="0" defTabSz="914400">
              <a:spcBef>
                <a:spcPts val="0"/>
              </a:spcBef>
              <a:spcAft>
                <a:spcPts val="600"/>
              </a:spcAft>
              <a:buClrTx/>
              <a:buSzPct val="75000"/>
              <a:buNone/>
              <a:defRPr/>
            </a:pPr>
            <a:endParaRPr lang="en-GB" sz="1800" kern="0">
              <a:solidFill>
                <a:prstClr val="black"/>
              </a:solidFill>
              <a:latin typeface="WORK SANS REGULAR ROMAN" pitchFamily="2" charset="77"/>
            </a:endParaRPr>
          </a:p>
          <a:p>
            <a:pPr marL="0" indent="0" defTabSz="914400">
              <a:spcBef>
                <a:spcPts val="570"/>
              </a:spcBef>
              <a:spcAft>
                <a:spcPts val="1800"/>
              </a:spcAft>
              <a:buClrTx/>
              <a:buSzPct val="75000"/>
              <a:buNone/>
              <a:defRPr/>
            </a:pPr>
            <a:r>
              <a:rPr lang="en-GB" sz="1800" b="1" kern="0">
                <a:solidFill>
                  <a:srgbClr val="F96906"/>
                </a:solidFill>
                <a:latin typeface="WORK SANS BOLD ROMAN" pitchFamily="2" charset="77"/>
              </a:rPr>
              <a:t>Target sectors </a:t>
            </a:r>
            <a:r>
              <a:rPr lang="en-GB" sz="1800" kern="0">
                <a:solidFill>
                  <a:prstClr val="black"/>
                </a:solidFill>
                <a:latin typeface="WORK SANS REGULAR ROMAN" pitchFamily="2" charset="77"/>
              </a:rPr>
              <a:t>include:</a:t>
            </a:r>
          </a:p>
          <a:p>
            <a:pPr marL="180245" indent="-285750" defTabSz="914400">
              <a:spcBef>
                <a:spcPts val="0"/>
              </a:spcBef>
              <a:spcAft>
                <a:spcPts val="600"/>
              </a:spcAft>
              <a:buSzPct val="75000"/>
              <a:buFont typeface="System Font Regular"/>
              <a:buChar char="+"/>
              <a:defRPr/>
            </a:pPr>
            <a:r>
              <a:rPr lang="en-GB" sz="1800" kern="0">
                <a:solidFill>
                  <a:prstClr val="black"/>
                </a:solidFill>
                <a:latin typeface="WORK SANS REGULAR ROMAN"/>
                <a:cs typeface="Arial"/>
              </a:rPr>
              <a:t>Logistics and freight</a:t>
            </a:r>
          </a:p>
          <a:p>
            <a:pPr marL="180245" indent="-285750" defTabSz="914400">
              <a:spcBef>
                <a:spcPts val="0"/>
              </a:spcBef>
              <a:spcAft>
                <a:spcPts val="600"/>
              </a:spcAft>
              <a:buSzPct val="75000"/>
              <a:buFont typeface="System Font Regular"/>
              <a:buChar char="+"/>
              <a:defRPr/>
            </a:pPr>
            <a:r>
              <a:rPr lang="en-GB" sz="1800" kern="0">
                <a:solidFill>
                  <a:prstClr val="black"/>
                </a:solidFill>
                <a:latin typeface="WORK SANS REGULAR ROMAN" pitchFamily="2" charset="77"/>
              </a:rPr>
              <a:t>Waste and municipal services</a:t>
            </a:r>
          </a:p>
          <a:p>
            <a:pPr marL="180245" indent="-285750" defTabSz="914400">
              <a:spcBef>
                <a:spcPts val="0"/>
              </a:spcBef>
              <a:spcAft>
                <a:spcPts val="600"/>
              </a:spcAft>
              <a:buSzPct val="75000"/>
              <a:buFont typeface="System Font Regular"/>
              <a:buChar char="+"/>
              <a:defRPr/>
            </a:pPr>
            <a:r>
              <a:rPr lang="en-GB" sz="1800" kern="0">
                <a:solidFill>
                  <a:prstClr val="black"/>
                </a:solidFill>
                <a:latin typeface="WORK SANS REGULAR ROMAN" pitchFamily="2" charset="77"/>
              </a:rPr>
              <a:t>Bus and passenger transport</a:t>
            </a:r>
          </a:p>
          <a:p>
            <a:pPr marL="180245" indent="-285750" defTabSz="914400">
              <a:spcBef>
                <a:spcPts val="0"/>
              </a:spcBef>
              <a:spcAft>
                <a:spcPts val="600"/>
              </a:spcAft>
              <a:buSzPct val="75000"/>
              <a:buFont typeface="System Font Regular"/>
              <a:buChar char="+"/>
              <a:defRPr/>
            </a:pPr>
            <a:r>
              <a:rPr lang="en-GB" sz="1800" kern="0">
                <a:solidFill>
                  <a:prstClr val="black"/>
                </a:solidFill>
                <a:latin typeface="WORK SANS REGULAR ROMAN"/>
                <a:cs typeface="Arial"/>
              </a:rPr>
              <a:t>Service and utility fleets (e.g. energy, industrial, construction sectors)</a:t>
            </a:r>
            <a:endParaRPr lang="en-GB" sz="1800" kern="0">
              <a:solidFill>
                <a:prstClr val="black"/>
              </a:solidFill>
              <a:latin typeface="WORK SANS REGULAR ROMAN" pitchFamily="2" charset="77"/>
            </a:endParaRPr>
          </a:p>
        </p:txBody>
      </p:sp>
      <p:sp>
        <p:nvSpPr>
          <p:cNvPr id="36" name="Picture Placeholder 1">
            <a:extLst>
              <a:ext uri="{FF2B5EF4-FFF2-40B4-BE49-F238E27FC236}">
                <a16:creationId xmlns:a16="http://schemas.microsoft.com/office/drawing/2014/main" id="{B961AD91-9723-0F58-D03A-F52E988CA5D7}"/>
              </a:ext>
            </a:extLst>
          </p:cNvPr>
          <p:cNvSpPr>
            <a:spLocks noGrp="1"/>
          </p:cNvSpPr>
          <p:nvPr>
            <p:ph type="pic" sz="quarter" idx="13"/>
          </p:nvPr>
        </p:nvSpPr>
        <p:spPr>
          <a:xfrm>
            <a:off x="9683751" y="0"/>
            <a:ext cx="2508250" cy="449201"/>
          </a:xfrm>
        </p:spPr>
        <p:txBody>
          <a:bodyPr/>
          <a:lstStyle/>
          <a:p>
            <a:r>
              <a:rPr lang="en-US" sz="1200"/>
              <a:t>+ Making clean power accessible -</a:t>
            </a:r>
          </a:p>
        </p:txBody>
      </p:sp>
      <p:sp>
        <p:nvSpPr>
          <p:cNvPr id="2" name="Slide Number Placeholder 1">
            <a:extLst>
              <a:ext uri="{FF2B5EF4-FFF2-40B4-BE49-F238E27FC236}">
                <a16:creationId xmlns:a16="http://schemas.microsoft.com/office/drawing/2014/main" id="{8B96E535-8304-422A-7AF8-E7F38A5D21F6}"/>
              </a:ext>
            </a:extLst>
          </p:cNvPr>
          <p:cNvSpPr>
            <a:spLocks noGrp="1"/>
          </p:cNvSpPr>
          <p:nvPr>
            <p:ph type="sldNum" sz="quarter" idx="14"/>
          </p:nvPr>
        </p:nvSpPr>
        <p:spPr/>
        <p:txBody>
          <a:bodyPr/>
          <a:lstStyle/>
          <a:p>
            <a:fld id="{E3990394-8350-844A-B501-74386CA2D2B3}" type="slidenum">
              <a:rPr lang="en-GB" smtClean="0"/>
              <a:pPr/>
              <a:t>4</a:t>
            </a:fld>
            <a:endParaRPr lang="en-GB"/>
          </a:p>
        </p:txBody>
      </p:sp>
    </p:spTree>
    <p:extLst>
      <p:ext uri="{BB962C8B-B14F-4D97-AF65-F5344CB8AC3E}">
        <p14:creationId xmlns:p14="http://schemas.microsoft.com/office/powerpoint/2010/main" val="4947569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064BFF-7F60-DC58-DB08-CB6B93E81A9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3647CD8-699B-B05F-0DE7-BECA3145A37E}"/>
              </a:ext>
            </a:extLst>
          </p:cNvPr>
          <p:cNvSpPr>
            <a:spLocks noGrp="1"/>
          </p:cNvSpPr>
          <p:nvPr>
            <p:ph type="title"/>
          </p:nvPr>
        </p:nvSpPr>
        <p:spPr>
          <a:xfrm>
            <a:off x="1253166" y="390882"/>
            <a:ext cx="6722656" cy="948521"/>
          </a:xfrm>
        </p:spPr>
        <p:txBody>
          <a:bodyPr lIns="91440" tIns="45720" rIns="91440" bIns="45720" anchor="t"/>
          <a:lstStyle/>
          <a:p>
            <a:r>
              <a:rPr lang="en-US">
                <a:latin typeface="Syne"/>
              </a:rPr>
              <a:t>Program benefits</a:t>
            </a:r>
            <a:endParaRPr lang="en-US">
              <a:solidFill>
                <a:srgbClr val="F96906"/>
              </a:solidFill>
              <a:latin typeface="Syne"/>
            </a:endParaRPr>
          </a:p>
        </p:txBody>
      </p:sp>
      <p:sp>
        <p:nvSpPr>
          <p:cNvPr id="13" name="Content Placeholder 1">
            <a:extLst>
              <a:ext uri="{FF2B5EF4-FFF2-40B4-BE49-F238E27FC236}">
                <a16:creationId xmlns:a16="http://schemas.microsoft.com/office/drawing/2014/main" id="{B015F8AF-69D2-ACF8-A498-3BE480F365D1}"/>
              </a:ext>
            </a:extLst>
          </p:cNvPr>
          <p:cNvSpPr txBox="1">
            <a:spLocks/>
          </p:cNvSpPr>
          <p:nvPr/>
        </p:nvSpPr>
        <p:spPr>
          <a:xfrm>
            <a:off x="1306954" y="1347558"/>
            <a:ext cx="10246347" cy="5119560"/>
          </a:xfrm>
          <a:prstGeom prst="rect">
            <a:avLst/>
          </a:prstGeom>
          <a:ln w="3175">
            <a:miter lim="400000"/>
          </a:ln>
          <a:extLst>
            <a:ext uri="{C572A759-6A51-4108-AA02-DFA0A04FC94B}">
              <ma14:wrappingTextBoxFlag xmlns:ma14="http://schemas.microsoft.com/office/mac/drawingml/2011/main" xmlns="" val="1"/>
            </a:ext>
          </a:extLst>
        </p:spPr>
        <p:txBody>
          <a:bodyPr wrap="square" lIns="50904" tIns="50904" rIns="50904" bIns="50904" anchor="t">
            <a:spAutoFit/>
          </a:bodyPr>
          <a:lstStyle>
            <a:lvl1pPr marL="215973" marR="0" indent="-215973" algn="l" defTabSz="432330" rtl="0" latinLnBrk="0">
              <a:lnSpc>
                <a:spcPct val="100000"/>
              </a:lnSpc>
              <a:spcBef>
                <a:spcPts val="947"/>
              </a:spcBef>
              <a:spcAft>
                <a:spcPts val="0"/>
              </a:spcAft>
              <a:buClr>
                <a:schemeClr val="accent1"/>
              </a:buClr>
              <a:buSzPct val="145000"/>
              <a:buFont typeface="Arial" panose="020B0604020202020204" pitchFamily="34" charset="0"/>
              <a:buChar char="•"/>
              <a:tabLst/>
              <a:defRPr sz="1000" b="0" i="0" u="none" strike="noStrike" cap="none" spc="0" baseline="0">
                <a:ln>
                  <a:noFill/>
                </a:ln>
                <a:solidFill>
                  <a:srgbClr val="050E0F"/>
                </a:solidFill>
                <a:uFillTx/>
                <a:latin typeface="Arial" panose="020B0604020202020204" pitchFamily="34" charset="0"/>
                <a:ea typeface="Helvetica Neue"/>
                <a:cs typeface="Arial" panose="020B0604020202020204" pitchFamily="34" charset="0"/>
                <a:sym typeface="Helvetica Neue"/>
              </a:defRPr>
            </a:lvl1pPr>
            <a:lvl2pPr marL="789473" marR="0" indent="-321637" algn="l" defTabSz="432330" rtl="0" latinLnBrk="0">
              <a:lnSpc>
                <a:spcPct val="100000"/>
              </a:lnSpc>
              <a:spcBef>
                <a:spcPts val="947"/>
              </a:spcBef>
              <a:spcAft>
                <a:spcPts val="0"/>
              </a:spcAft>
              <a:buClr>
                <a:schemeClr val="accent1"/>
              </a:buClr>
              <a:buSzPct val="120000"/>
              <a:buFontTx/>
              <a:buChar char="−"/>
              <a:tabLst/>
              <a:defRPr sz="1000" b="0" i="0" u="none" strike="noStrike" cap="none" spc="0" baseline="0">
                <a:ln>
                  <a:noFill/>
                </a:ln>
                <a:solidFill>
                  <a:srgbClr val="050E0F"/>
                </a:solidFill>
                <a:uFillTx/>
                <a:latin typeface="Arial" panose="020B0604020202020204" pitchFamily="34" charset="0"/>
                <a:ea typeface="Helvetica Neue"/>
                <a:cs typeface="Arial" panose="020B0604020202020204" pitchFamily="34" charset="0"/>
                <a:sym typeface="Helvetica Neue"/>
              </a:defRPr>
            </a:lvl2pPr>
            <a:lvl3pPr marL="1257309" marR="0" indent="-321637" algn="l" defTabSz="432330" rtl="0" latinLnBrk="0">
              <a:lnSpc>
                <a:spcPct val="100000"/>
              </a:lnSpc>
              <a:spcBef>
                <a:spcPts val="947"/>
              </a:spcBef>
              <a:spcAft>
                <a:spcPts val="0"/>
              </a:spcAft>
              <a:buClr>
                <a:schemeClr val="accent1"/>
              </a:buClr>
              <a:buSzPct val="120000"/>
              <a:buFontTx/>
              <a:buChar char="−"/>
              <a:tabLst/>
              <a:defRPr sz="1000" b="0" i="0" u="none" strike="noStrike" cap="none" spc="0" baseline="0">
                <a:ln>
                  <a:noFill/>
                </a:ln>
                <a:solidFill>
                  <a:srgbClr val="050E0F"/>
                </a:solidFill>
                <a:uFillTx/>
                <a:latin typeface="Arial" panose="020B0604020202020204" pitchFamily="34" charset="0"/>
                <a:ea typeface="Helvetica Neue"/>
                <a:cs typeface="Arial" panose="020B0604020202020204" pitchFamily="34" charset="0"/>
                <a:sym typeface="Helvetica Neue"/>
              </a:defRPr>
            </a:lvl3pPr>
            <a:lvl4pPr marL="1725145" marR="0" indent="-321637" algn="l" defTabSz="432330" rtl="0" latinLnBrk="0">
              <a:lnSpc>
                <a:spcPct val="100000"/>
              </a:lnSpc>
              <a:spcBef>
                <a:spcPts val="947"/>
              </a:spcBef>
              <a:spcAft>
                <a:spcPts val="0"/>
              </a:spcAft>
              <a:buClr>
                <a:schemeClr val="accent1"/>
              </a:buClr>
              <a:buSzPct val="120000"/>
              <a:buFontTx/>
              <a:buChar char="−"/>
              <a:tabLst/>
              <a:defRPr sz="1000" b="0" i="0" u="none" strike="noStrike" cap="none" spc="0" baseline="0">
                <a:ln>
                  <a:noFill/>
                </a:ln>
                <a:solidFill>
                  <a:srgbClr val="050E0F"/>
                </a:solidFill>
                <a:uFillTx/>
                <a:latin typeface="Arial" panose="020B0604020202020204" pitchFamily="34" charset="0"/>
                <a:ea typeface="Helvetica Neue"/>
                <a:cs typeface="Arial" panose="020B0604020202020204" pitchFamily="34" charset="0"/>
                <a:sym typeface="Helvetica Neue"/>
              </a:defRPr>
            </a:lvl4pPr>
            <a:lvl5pPr marL="2192982" marR="0" indent="-321637" algn="l" defTabSz="432330" rtl="0" latinLnBrk="0">
              <a:lnSpc>
                <a:spcPct val="100000"/>
              </a:lnSpc>
              <a:spcBef>
                <a:spcPts val="947"/>
              </a:spcBef>
              <a:spcAft>
                <a:spcPts val="0"/>
              </a:spcAft>
              <a:buClr>
                <a:schemeClr val="accent1"/>
              </a:buClr>
              <a:buSzPct val="120000"/>
              <a:buFontTx/>
              <a:buChar char="−"/>
              <a:tabLst/>
              <a:defRPr sz="1000" b="0" i="0" u="none" strike="noStrike" cap="none" spc="0" baseline="0">
                <a:ln>
                  <a:noFill/>
                </a:ln>
                <a:solidFill>
                  <a:srgbClr val="050E0F"/>
                </a:solidFill>
                <a:uFillTx/>
                <a:latin typeface="Arial" panose="020B0604020202020204" pitchFamily="34" charset="0"/>
                <a:ea typeface="Helvetica Neue"/>
                <a:cs typeface="Arial" panose="020B0604020202020204" pitchFamily="34" charset="0"/>
                <a:sym typeface="Helvetica Neue"/>
              </a:defRPr>
            </a:lvl5pPr>
            <a:lvl6pPr marL="2660818" marR="0" indent="-321637" algn="l" defTabSz="432330" rtl="0" latinLnBrk="0">
              <a:lnSpc>
                <a:spcPct val="100000"/>
              </a:lnSpc>
              <a:spcBef>
                <a:spcPts val="3052"/>
              </a:spcBef>
              <a:spcAft>
                <a:spcPts val="0"/>
              </a:spcAft>
              <a:buClrTx/>
              <a:buSzPct val="145000"/>
              <a:buFontTx/>
              <a:buChar char="•"/>
              <a:tabLst/>
              <a:defRPr sz="2316" b="0" i="0" u="none" strike="noStrike" cap="none" spc="0" baseline="0">
                <a:ln>
                  <a:noFill/>
                </a:ln>
                <a:solidFill>
                  <a:srgbClr val="000000"/>
                </a:solidFill>
                <a:uFillTx/>
                <a:latin typeface="Helvetica Neue"/>
                <a:ea typeface="Helvetica Neue"/>
                <a:cs typeface="Helvetica Neue"/>
                <a:sym typeface="Helvetica Neue"/>
              </a:defRPr>
            </a:lvl6pPr>
            <a:lvl7pPr marL="3128654" marR="0" indent="-321637" algn="l" defTabSz="432330" rtl="0" latinLnBrk="0">
              <a:lnSpc>
                <a:spcPct val="100000"/>
              </a:lnSpc>
              <a:spcBef>
                <a:spcPts val="3052"/>
              </a:spcBef>
              <a:spcAft>
                <a:spcPts val="0"/>
              </a:spcAft>
              <a:buClrTx/>
              <a:buSzPct val="145000"/>
              <a:buFontTx/>
              <a:buChar char="•"/>
              <a:tabLst/>
              <a:defRPr sz="2316" b="0" i="0" u="none" strike="noStrike" cap="none" spc="0" baseline="0">
                <a:ln>
                  <a:noFill/>
                </a:ln>
                <a:solidFill>
                  <a:srgbClr val="000000"/>
                </a:solidFill>
                <a:uFillTx/>
                <a:latin typeface="Helvetica Neue"/>
                <a:ea typeface="Helvetica Neue"/>
                <a:cs typeface="Helvetica Neue"/>
                <a:sym typeface="Helvetica Neue"/>
              </a:defRPr>
            </a:lvl7pPr>
            <a:lvl8pPr marL="3596490" marR="0" indent="-321637" algn="l" defTabSz="432330" rtl="0" latinLnBrk="0">
              <a:lnSpc>
                <a:spcPct val="100000"/>
              </a:lnSpc>
              <a:spcBef>
                <a:spcPts val="3052"/>
              </a:spcBef>
              <a:spcAft>
                <a:spcPts val="0"/>
              </a:spcAft>
              <a:buClrTx/>
              <a:buSzPct val="145000"/>
              <a:buFontTx/>
              <a:buChar char="•"/>
              <a:tabLst/>
              <a:defRPr sz="2316" b="0" i="0" u="none" strike="noStrike" cap="none" spc="0" baseline="0">
                <a:ln>
                  <a:noFill/>
                </a:ln>
                <a:solidFill>
                  <a:srgbClr val="000000"/>
                </a:solidFill>
                <a:uFillTx/>
                <a:latin typeface="Helvetica Neue"/>
                <a:ea typeface="Helvetica Neue"/>
                <a:cs typeface="Helvetica Neue"/>
                <a:sym typeface="Helvetica Neue"/>
              </a:defRPr>
            </a:lvl8pPr>
            <a:lvl9pPr marL="4064327" marR="0" indent="-321637" algn="l" defTabSz="432330" rtl="0" latinLnBrk="0">
              <a:lnSpc>
                <a:spcPct val="100000"/>
              </a:lnSpc>
              <a:spcBef>
                <a:spcPts val="3052"/>
              </a:spcBef>
              <a:spcAft>
                <a:spcPts val="0"/>
              </a:spcAft>
              <a:buClrTx/>
              <a:buSzPct val="145000"/>
              <a:buFontTx/>
              <a:buChar char="•"/>
              <a:tabLst/>
              <a:defRPr sz="2316" b="0" i="0" u="none" strike="noStrike" cap="none" spc="0" baseline="0">
                <a:ln>
                  <a:noFill/>
                </a:ln>
                <a:solidFill>
                  <a:srgbClr val="000000"/>
                </a:solidFill>
                <a:uFillTx/>
                <a:latin typeface="Helvetica Neue"/>
                <a:ea typeface="Helvetica Neue"/>
                <a:cs typeface="Helvetica Neue"/>
                <a:sym typeface="Helvetica Neue"/>
              </a:defRPr>
            </a:lvl9pPr>
          </a:lstStyle>
          <a:p>
            <a:pPr marL="0" indent="0" defTabSz="914400">
              <a:spcBef>
                <a:spcPts val="570"/>
              </a:spcBef>
              <a:spcAft>
                <a:spcPts val="1800"/>
              </a:spcAft>
              <a:buClrTx/>
              <a:buSzPct val="75000"/>
              <a:buNone/>
              <a:defRPr/>
            </a:pPr>
            <a:r>
              <a:rPr lang="en-GB" sz="1800" kern="0">
                <a:solidFill>
                  <a:schemeClr val="tx1"/>
                </a:solidFill>
                <a:latin typeface="WORK SANS REGULAR ROMAN" pitchFamily="2" charset="77"/>
              </a:rPr>
              <a:t>Selected participants </a:t>
            </a:r>
            <a:r>
              <a:rPr lang="en-GB" sz="1800" kern="0">
                <a:solidFill>
                  <a:prstClr val="black"/>
                </a:solidFill>
                <a:latin typeface="WORK SANS REGULAR ROMAN" pitchFamily="2" charset="77"/>
              </a:rPr>
              <a:t>will gain access to:</a:t>
            </a:r>
          </a:p>
          <a:p>
            <a:pPr defTabSz="914400">
              <a:spcBef>
                <a:spcPts val="600"/>
              </a:spcBef>
              <a:spcAft>
                <a:spcPts val="600"/>
              </a:spcAft>
              <a:buClrTx/>
              <a:buSzPct val="75000"/>
              <a:buFont typeface="Wingdings" panose="05000000000000000000" pitchFamily="2" charset="2"/>
              <a:buChar char="ü"/>
              <a:defRPr/>
            </a:pPr>
            <a:r>
              <a:rPr lang="en-GB" sz="1800" kern="0">
                <a:solidFill>
                  <a:srgbClr val="F96906"/>
                </a:solidFill>
                <a:latin typeface="WORK SANS REGULAR ROMAN" pitchFamily="2" charset="77"/>
              </a:rPr>
              <a:t>Up to $100M in capital deployment </a:t>
            </a:r>
            <a:r>
              <a:rPr lang="en-GB" sz="1800" kern="0">
                <a:solidFill>
                  <a:prstClr val="black"/>
                </a:solidFill>
                <a:latin typeface="WORK SANS REGULAR ROMAN" pitchFamily="2" charset="77"/>
              </a:rPr>
              <a:t>across multiple projects</a:t>
            </a:r>
          </a:p>
          <a:p>
            <a:pPr defTabSz="914400">
              <a:spcBef>
                <a:spcPts val="600"/>
              </a:spcBef>
              <a:spcAft>
                <a:spcPts val="600"/>
              </a:spcAft>
              <a:buClrTx/>
              <a:buSzPct val="75000"/>
              <a:buFont typeface="Wingdings" panose="05000000000000000000" pitchFamily="2" charset="2"/>
              <a:buChar char="ü"/>
              <a:defRPr/>
            </a:pPr>
            <a:r>
              <a:rPr lang="en-GB" sz="1800" kern="0">
                <a:solidFill>
                  <a:srgbClr val="F96906"/>
                </a:solidFill>
                <a:latin typeface="WORK SANS REGULAR ROMAN" pitchFamily="2" charset="77"/>
              </a:rPr>
              <a:t>No upfront cost </a:t>
            </a:r>
            <a:r>
              <a:rPr lang="en-GB" sz="1800" kern="0">
                <a:solidFill>
                  <a:prstClr val="black"/>
                </a:solidFill>
                <a:latin typeface="WORK SANS REGULAR ROMAN" pitchFamily="2" charset="77"/>
              </a:rPr>
              <a:t>for assets and charging infrastructure</a:t>
            </a:r>
          </a:p>
          <a:p>
            <a:pPr defTabSz="914400">
              <a:spcBef>
                <a:spcPts val="600"/>
              </a:spcBef>
              <a:spcAft>
                <a:spcPts val="600"/>
              </a:spcAft>
              <a:buClrTx/>
              <a:buSzPct val="75000"/>
              <a:buFont typeface="Wingdings" panose="05000000000000000000" pitchFamily="2" charset="2"/>
              <a:buChar char="ü"/>
              <a:defRPr/>
            </a:pPr>
            <a:r>
              <a:rPr lang="en-GB" sz="1800" kern="0">
                <a:solidFill>
                  <a:srgbClr val="F96906"/>
                </a:solidFill>
                <a:latin typeface="WORK SANS REGULAR ROMAN" pitchFamily="2" charset="77"/>
              </a:rPr>
              <a:t>Fully managed </a:t>
            </a:r>
            <a:r>
              <a:rPr lang="en-GB" sz="1800" kern="0">
                <a:solidFill>
                  <a:prstClr val="black"/>
                </a:solidFill>
                <a:latin typeface="WORK SANS REGULAR ROMAN" pitchFamily="2" charset="77"/>
              </a:rPr>
              <a:t>charging and energy solution</a:t>
            </a:r>
          </a:p>
          <a:p>
            <a:pPr defTabSz="914400">
              <a:spcBef>
                <a:spcPts val="600"/>
              </a:spcBef>
              <a:spcAft>
                <a:spcPts val="600"/>
              </a:spcAft>
              <a:buClrTx/>
              <a:buSzPct val="75000"/>
              <a:buFont typeface="Wingdings" panose="05000000000000000000" pitchFamily="2" charset="2"/>
              <a:buChar char="ü"/>
              <a:defRPr/>
            </a:pPr>
            <a:r>
              <a:rPr lang="en-GB" sz="1800" kern="0">
                <a:solidFill>
                  <a:srgbClr val="F96906"/>
                </a:solidFill>
                <a:latin typeface="WORK SANS REGULAR ROMAN" pitchFamily="2" charset="77"/>
              </a:rPr>
              <a:t>Optimised energy costs </a:t>
            </a:r>
            <a:r>
              <a:rPr lang="en-GB" sz="1800" kern="0">
                <a:solidFill>
                  <a:prstClr val="black"/>
                </a:solidFill>
                <a:latin typeface="WORK SANS REGULAR ROMAN" pitchFamily="2" charset="77"/>
              </a:rPr>
              <a:t>through smart charging and demand management</a:t>
            </a:r>
          </a:p>
          <a:p>
            <a:pPr defTabSz="914400">
              <a:spcBef>
                <a:spcPts val="600"/>
              </a:spcBef>
              <a:spcAft>
                <a:spcPts val="600"/>
              </a:spcAft>
              <a:buClrTx/>
              <a:buSzPct val="75000"/>
              <a:buFont typeface="Wingdings" panose="05000000000000000000" pitchFamily="2" charset="2"/>
              <a:buChar char="ü"/>
              <a:defRPr/>
            </a:pPr>
            <a:r>
              <a:rPr lang="en-GB" sz="1800" kern="0">
                <a:solidFill>
                  <a:schemeClr val="accent1"/>
                </a:solidFill>
                <a:latin typeface="WORK SANS REGULAR ROMAN" pitchFamily="2" charset="77"/>
              </a:rPr>
              <a:t>No-cost feasibility, design and commercial proposal development </a:t>
            </a:r>
            <a:r>
              <a:rPr lang="en-GB" sz="1800" kern="0">
                <a:solidFill>
                  <a:prstClr val="black"/>
                </a:solidFill>
                <a:latin typeface="WORK SANS REGULAR ROMAN" pitchFamily="2" charset="77"/>
              </a:rPr>
              <a:t>by Zenobē (full system design and pricing for participant review prior to commitment)</a:t>
            </a:r>
          </a:p>
          <a:p>
            <a:pPr defTabSz="914400">
              <a:spcBef>
                <a:spcPts val="600"/>
              </a:spcBef>
              <a:spcAft>
                <a:spcPts val="600"/>
              </a:spcAft>
              <a:buClrTx/>
              <a:buSzPct val="75000"/>
              <a:buFont typeface="Wingdings" panose="05000000000000000000" pitchFamily="2" charset="2"/>
              <a:buChar char="ü"/>
              <a:defRPr/>
            </a:pPr>
            <a:r>
              <a:rPr lang="en-GB" sz="1800" kern="0">
                <a:solidFill>
                  <a:srgbClr val="F96906"/>
                </a:solidFill>
                <a:latin typeface="WORK SANS REGULAR ROMAN" pitchFamily="2" charset="77"/>
              </a:rPr>
              <a:t>Reduced exposure </a:t>
            </a:r>
            <a:r>
              <a:rPr lang="en-GB" sz="1800" kern="0">
                <a:solidFill>
                  <a:prstClr val="black"/>
                </a:solidFill>
                <a:latin typeface="WORK SANS REGULAR ROMAN" pitchFamily="2" charset="77"/>
              </a:rPr>
              <a:t>to:</a:t>
            </a:r>
          </a:p>
          <a:p>
            <a:pPr lvl="1" defTabSz="914400">
              <a:spcBef>
                <a:spcPts val="600"/>
              </a:spcBef>
              <a:spcAft>
                <a:spcPts val="600"/>
              </a:spcAft>
              <a:buClrTx/>
              <a:buSzPct val="75000"/>
              <a:defRPr/>
            </a:pPr>
            <a:r>
              <a:rPr lang="en-GB" sz="1800" kern="0">
                <a:solidFill>
                  <a:prstClr val="black"/>
                </a:solidFill>
                <a:latin typeface="WORK SANS REGULAR ROMAN" pitchFamily="2" charset="77"/>
              </a:rPr>
              <a:t>Electricity price volatility</a:t>
            </a:r>
          </a:p>
          <a:p>
            <a:pPr lvl="1" defTabSz="914400">
              <a:spcBef>
                <a:spcPts val="600"/>
              </a:spcBef>
              <a:spcAft>
                <a:spcPts val="600"/>
              </a:spcAft>
              <a:buClrTx/>
              <a:buSzPct val="75000"/>
              <a:defRPr/>
            </a:pPr>
            <a:r>
              <a:rPr lang="en-GB" sz="1800" kern="0">
                <a:solidFill>
                  <a:prstClr val="black"/>
                </a:solidFill>
                <a:latin typeface="WORK SANS REGULAR ROMAN" pitchFamily="2" charset="77"/>
              </a:rPr>
              <a:t>Grid capacity constraints</a:t>
            </a:r>
          </a:p>
          <a:p>
            <a:pPr lvl="1" defTabSz="914400">
              <a:spcBef>
                <a:spcPts val="600"/>
              </a:spcBef>
              <a:spcAft>
                <a:spcPts val="600"/>
              </a:spcAft>
              <a:buClrTx/>
              <a:buSzPct val="75000"/>
              <a:defRPr/>
            </a:pPr>
            <a:r>
              <a:rPr lang="en-GB" sz="1800" kern="0">
                <a:solidFill>
                  <a:prstClr val="black"/>
                </a:solidFill>
                <a:latin typeface="WORK SANS REGULAR ROMAN" pitchFamily="2" charset="77"/>
              </a:rPr>
              <a:t>Technology and residual value risk</a:t>
            </a:r>
          </a:p>
          <a:p>
            <a:pPr marL="180086" indent="-285750" defTabSz="914400">
              <a:spcBef>
                <a:spcPts val="600"/>
              </a:spcBef>
              <a:spcAft>
                <a:spcPts val="600"/>
              </a:spcAft>
              <a:buClrTx/>
              <a:buSzPct val="75000"/>
              <a:buFont typeface="Wingdings" panose="05000000000000000000" pitchFamily="2" charset="2"/>
              <a:buChar char="ü"/>
              <a:defRPr/>
            </a:pPr>
            <a:r>
              <a:rPr lang="en-GB" sz="1800" kern="0">
                <a:solidFill>
                  <a:prstClr val="black"/>
                </a:solidFill>
                <a:latin typeface="WORK SANS REGULAR ROMAN" pitchFamily="2" charset="77"/>
              </a:rPr>
              <a:t>(Optional) integration of </a:t>
            </a:r>
            <a:r>
              <a:rPr lang="en-GB" sz="1800" kern="0">
                <a:solidFill>
                  <a:schemeClr val="accent1"/>
                </a:solidFill>
                <a:latin typeface="WORK SANS REGULAR ROMAN" pitchFamily="2" charset="77"/>
              </a:rPr>
              <a:t>on-site battery storage/ solar panel</a:t>
            </a:r>
          </a:p>
        </p:txBody>
      </p:sp>
      <p:sp>
        <p:nvSpPr>
          <p:cNvPr id="36" name="Picture Placeholder 1">
            <a:extLst>
              <a:ext uri="{FF2B5EF4-FFF2-40B4-BE49-F238E27FC236}">
                <a16:creationId xmlns:a16="http://schemas.microsoft.com/office/drawing/2014/main" id="{0BD6120D-5A2C-6F1A-8C42-E0B885591DCD}"/>
              </a:ext>
            </a:extLst>
          </p:cNvPr>
          <p:cNvSpPr>
            <a:spLocks noGrp="1"/>
          </p:cNvSpPr>
          <p:nvPr>
            <p:ph type="pic" sz="quarter" idx="13"/>
          </p:nvPr>
        </p:nvSpPr>
        <p:spPr>
          <a:xfrm>
            <a:off x="9683751" y="0"/>
            <a:ext cx="2508250" cy="449201"/>
          </a:xfrm>
        </p:spPr>
        <p:txBody>
          <a:bodyPr/>
          <a:lstStyle/>
          <a:p>
            <a:r>
              <a:rPr lang="en-US" sz="1200"/>
              <a:t>+ Making clean power accessible -</a:t>
            </a:r>
          </a:p>
        </p:txBody>
      </p:sp>
      <p:sp>
        <p:nvSpPr>
          <p:cNvPr id="2" name="Slide Number Placeholder 1">
            <a:extLst>
              <a:ext uri="{FF2B5EF4-FFF2-40B4-BE49-F238E27FC236}">
                <a16:creationId xmlns:a16="http://schemas.microsoft.com/office/drawing/2014/main" id="{7DC4E62B-C1E6-8FA5-A477-2A3B9CC45214}"/>
              </a:ext>
            </a:extLst>
          </p:cNvPr>
          <p:cNvSpPr>
            <a:spLocks noGrp="1"/>
          </p:cNvSpPr>
          <p:nvPr>
            <p:ph type="sldNum" sz="quarter" idx="14"/>
          </p:nvPr>
        </p:nvSpPr>
        <p:spPr/>
        <p:txBody>
          <a:bodyPr/>
          <a:lstStyle/>
          <a:p>
            <a:fld id="{E3990394-8350-844A-B501-74386CA2D2B3}" type="slidenum">
              <a:rPr lang="en-GB" smtClean="0"/>
              <a:pPr/>
              <a:t>5</a:t>
            </a:fld>
            <a:endParaRPr lang="en-GB"/>
          </a:p>
        </p:txBody>
      </p:sp>
    </p:spTree>
    <p:extLst>
      <p:ext uri="{BB962C8B-B14F-4D97-AF65-F5344CB8AC3E}">
        <p14:creationId xmlns:p14="http://schemas.microsoft.com/office/powerpoint/2010/main" val="21844321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CCECA8-65B5-A95C-FFF3-3CAB13334C3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29F443A-AB54-17DB-602A-AA6716655580}"/>
              </a:ext>
            </a:extLst>
          </p:cNvPr>
          <p:cNvSpPr>
            <a:spLocks noGrp="1"/>
          </p:cNvSpPr>
          <p:nvPr>
            <p:ph type="title"/>
          </p:nvPr>
        </p:nvSpPr>
        <p:spPr>
          <a:xfrm>
            <a:off x="1185931" y="390882"/>
            <a:ext cx="6722656" cy="948521"/>
          </a:xfrm>
        </p:spPr>
        <p:txBody>
          <a:bodyPr lIns="91440" tIns="45720" rIns="91440" bIns="45720" anchor="t"/>
          <a:lstStyle/>
          <a:p>
            <a:r>
              <a:rPr lang="en-US">
                <a:latin typeface="Syne"/>
              </a:rPr>
              <a:t>EOI Process</a:t>
            </a:r>
            <a:endParaRPr lang="en-US">
              <a:solidFill>
                <a:srgbClr val="F96906"/>
              </a:solidFill>
              <a:latin typeface="Syne"/>
            </a:endParaRPr>
          </a:p>
        </p:txBody>
      </p:sp>
      <p:sp>
        <p:nvSpPr>
          <p:cNvPr id="13" name="Content Placeholder 1">
            <a:extLst>
              <a:ext uri="{FF2B5EF4-FFF2-40B4-BE49-F238E27FC236}">
                <a16:creationId xmlns:a16="http://schemas.microsoft.com/office/drawing/2014/main" id="{79E679B5-F2C3-D89F-6179-B08525C946BF}"/>
              </a:ext>
            </a:extLst>
          </p:cNvPr>
          <p:cNvSpPr txBox="1">
            <a:spLocks/>
          </p:cNvSpPr>
          <p:nvPr/>
        </p:nvSpPr>
        <p:spPr>
          <a:xfrm>
            <a:off x="1314281" y="1101337"/>
            <a:ext cx="10246347" cy="4750228"/>
          </a:xfrm>
          <a:prstGeom prst="rect">
            <a:avLst/>
          </a:prstGeom>
          <a:ln w="3175">
            <a:miter lim="400000"/>
          </a:ln>
          <a:extLst>
            <a:ext uri="{C572A759-6A51-4108-AA02-DFA0A04FC94B}">
              <ma14:wrappingTextBoxFlag xmlns:ma14="http://schemas.microsoft.com/office/mac/drawingml/2011/main" xmlns="" val="1"/>
            </a:ext>
          </a:extLst>
        </p:spPr>
        <p:txBody>
          <a:bodyPr wrap="square" lIns="50904" tIns="50904" rIns="50904" bIns="50904" anchor="t">
            <a:spAutoFit/>
          </a:bodyPr>
          <a:lstStyle>
            <a:lvl1pPr marL="215973" marR="0" indent="-215973" algn="l" defTabSz="432330" rtl="0" latinLnBrk="0">
              <a:lnSpc>
                <a:spcPct val="100000"/>
              </a:lnSpc>
              <a:spcBef>
                <a:spcPts val="947"/>
              </a:spcBef>
              <a:spcAft>
                <a:spcPts val="0"/>
              </a:spcAft>
              <a:buClr>
                <a:schemeClr val="accent1"/>
              </a:buClr>
              <a:buSzPct val="145000"/>
              <a:buFont typeface="Arial" panose="020B0604020202020204" pitchFamily="34" charset="0"/>
              <a:buChar char="•"/>
              <a:tabLst/>
              <a:defRPr sz="1000" b="0" i="0" u="none" strike="noStrike" cap="none" spc="0" baseline="0">
                <a:ln>
                  <a:noFill/>
                </a:ln>
                <a:solidFill>
                  <a:srgbClr val="050E0F"/>
                </a:solidFill>
                <a:uFillTx/>
                <a:latin typeface="Arial" panose="020B0604020202020204" pitchFamily="34" charset="0"/>
                <a:ea typeface="Helvetica Neue"/>
                <a:cs typeface="Arial" panose="020B0604020202020204" pitchFamily="34" charset="0"/>
                <a:sym typeface="Helvetica Neue"/>
              </a:defRPr>
            </a:lvl1pPr>
            <a:lvl2pPr marL="789473" marR="0" indent="-321637" algn="l" defTabSz="432330" rtl="0" latinLnBrk="0">
              <a:lnSpc>
                <a:spcPct val="100000"/>
              </a:lnSpc>
              <a:spcBef>
                <a:spcPts val="947"/>
              </a:spcBef>
              <a:spcAft>
                <a:spcPts val="0"/>
              </a:spcAft>
              <a:buClr>
                <a:schemeClr val="accent1"/>
              </a:buClr>
              <a:buSzPct val="120000"/>
              <a:buFontTx/>
              <a:buChar char="−"/>
              <a:tabLst/>
              <a:defRPr sz="1000" b="0" i="0" u="none" strike="noStrike" cap="none" spc="0" baseline="0">
                <a:ln>
                  <a:noFill/>
                </a:ln>
                <a:solidFill>
                  <a:srgbClr val="050E0F"/>
                </a:solidFill>
                <a:uFillTx/>
                <a:latin typeface="Arial" panose="020B0604020202020204" pitchFamily="34" charset="0"/>
                <a:ea typeface="Helvetica Neue"/>
                <a:cs typeface="Arial" panose="020B0604020202020204" pitchFamily="34" charset="0"/>
                <a:sym typeface="Helvetica Neue"/>
              </a:defRPr>
            </a:lvl2pPr>
            <a:lvl3pPr marL="1257309" marR="0" indent="-321637" algn="l" defTabSz="432330" rtl="0" latinLnBrk="0">
              <a:lnSpc>
                <a:spcPct val="100000"/>
              </a:lnSpc>
              <a:spcBef>
                <a:spcPts val="947"/>
              </a:spcBef>
              <a:spcAft>
                <a:spcPts val="0"/>
              </a:spcAft>
              <a:buClr>
                <a:schemeClr val="accent1"/>
              </a:buClr>
              <a:buSzPct val="120000"/>
              <a:buFontTx/>
              <a:buChar char="−"/>
              <a:tabLst/>
              <a:defRPr sz="1000" b="0" i="0" u="none" strike="noStrike" cap="none" spc="0" baseline="0">
                <a:ln>
                  <a:noFill/>
                </a:ln>
                <a:solidFill>
                  <a:srgbClr val="050E0F"/>
                </a:solidFill>
                <a:uFillTx/>
                <a:latin typeface="Arial" panose="020B0604020202020204" pitchFamily="34" charset="0"/>
                <a:ea typeface="Helvetica Neue"/>
                <a:cs typeface="Arial" panose="020B0604020202020204" pitchFamily="34" charset="0"/>
                <a:sym typeface="Helvetica Neue"/>
              </a:defRPr>
            </a:lvl3pPr>
            <a:lvl4pPr marL="1725145" marR="0" indent="-321637" algn="l" defTabSz="432330" rtl="0" latinLnBrk="0">
              <a:lnSpc>
                <a:spcPct val="100000"/>
              </a:lnSpc>
              <a:spcBef>
                <a:spcPts val="947"/>
              </a:spcBef>
              <a:spcAft>
                <a:spcPts val="0"/>
              </a:spcAft>
              <a:buClr>
                <a:schemeClr val="accent1"/>
              </a:buClr>
              <a:buSzPct val="120000"/>
              <a:buFontTx/>
              <a:buChar char="−"/>
              <a:tabLst/>
              <a:defRPr sz="1000" b="0" i="0" u="none" strike="noStrike" cap="none" spc="0" baseline="0">
                <a:ln>
                  <a:noFill/>
                </a:ln>
                <a:solidFill>
                  <a:srgbClr val="050E0F"/>
                </a:solidFill>
                <a:uFillTx/>
                <a:latin typeface="Arial" panose="020B0604020202020204" pitchFamily="34" charset="0"/>
                <a:ea typeface="Helvetica Neue"/>
                <a:cs typeface="Arial" panose="020B0604020202020204" pitchFamily="34" charset="0"/>
                <a:sym typeface="Helvetica Neue"/>
              </a:defRPr>
            </a:lvl4pPr>
            <a:lvl5pPr marL="2192982" marR="0" indent="-321637" algn="l" defTabSz="432330" rtl="0" latinLnBrk="0">
              <a:lnSpc>
                <a:spcPct val="100000"/>
              </a:lnSpc>
              <a:spcBef>
                <a:spcPts val="947"/>
              </a:spcBef>
              <a:spcAft>
                <a:spcPts val="0"/>
              </a:spcAft>
              <a:buClr>
                <a:schemeClr val="accent1"/>
              </a:buClr>
              <a:buSzPct val="120000"/>
              <a:buFontTx/>
              <a:buChar char="−"/>
              <a:tabLst/>
              <a:defRPr sz="1000" b="0" i="0" u="none" strike="noStrike" cap="none" spc="0" baseline="0">
                <a:ln>
                  <a:noFill/>
                </a:ln>
                <a:solidFill>
                  <a:srgbClr val="050E0F"/>
                </a:solidFill>
                <a:uFillTx/>
                <a:latin typeface="Arial" panose="020B0604020202020204" pitchFamily="34" charset="0"/>
                <a:ea typeface="Helvetica Neue"/>
                <a:cs typeface="Arial" panose="020B0604020202020204" pitchFamily="34" charset="0"/>
                <a:sym typeface="Helvetica Neue"/>
              </a:defRPr>
            </a:lvl5pPr>
            <a:lvl6pPr marL="2660818" marR="0" indent="-321637" algn="l" defTabSz="432330" rtl="0" latinLnBrk="0">
              <a:lnSpc>
                <a:spcPct val="100000"/>
              </a:lnSpc>
              <a:spcBef>
                <a:spcPts val="3052"/>
              </a:spcBef>
              <a:spcAft>
                <a:spcPts val="0"/>
              </a:spcAft>
              <a:buClrTx/>
              <a:buSzPct val="145000"/>
              <a:buFontTx/>
              <a:buChar char="•"/>
              <a:tabLst/>
              <a:defRPr sz="2316" b="0" i="0" u="none" strike="noStrike" cap="none" spc="0" baseline="0">
                <a:ln>
                  <a:noFill/>
                </a:ln>
                <a:solidFill>
                  <a:srgbClr val="000000"/>
                </a:solidFill>
                <a:uFillTx/>
                <a:latin typeface="Helvetica Neue"/>
                <a:ea typeface="Helvetica Neue"/>
                <a:cs typeface="Helvetica Neue"/>
                <a:sym typeface="Helvetica Neue"/>
              </a:defRPr>
            </a:lvl6pPr>
            <a:lvl7pPr marL="3128654" marR="0" indent="-321637" algn="l" defTabSz="432330" rtl="0" latinLnBrk="0">
              <a:lnSpc>
                <a:spcPct val="100000"/>
              </a:lnSpc>
              <a:spcBef>
                <a:spcPts val="3052"/>
              </a:spcBef>
              <a:spcAft>
                <a:spcPts val="0"/>
              </a:spcAft>
              <a:buClrTx/>
              <a:buSzPct val="145000"/>
              <a:buFontTx/>
              <a:buChar char="•"/>
              <a:tabLst/>
              <a:defRPr sz="2316" b="0" i="0" u="none" strike="noStrike" cap="none" spc="0" baseline="0">
                <a:ln>
                  <a:noFill/>
                </a:ln>
                <a:solidFill>
                  <a:srgbClr val="000000"/>
                </a:solidFill>
                <a:uFillTx/>
                <a:latin typeface="Helvetica Neue"/>
                <a:ea typeface="Helvetica Neue"/>
                <a:cs typeface="Helvetica Neue"/>
                <a:sym typeface="Helvetica Neue"/>
              </a:defRPr>
            </a:lvl7pPr>
            <a:lvl8pPr marL="3596490" marR="0" indent="-321637" algn="l" defTabSz="432330" rtl="0" latinLnBrk="0">
              <a:lnSpc>
                <a:spcPct val="100000"/>
              </a:lnSpc>
              <a:spcBef>
                <a:spcPts val="3052"/>
              </a:spcBef>
              <a:spcAft>
                <a:spcPts val="0"/>
              </a:spcAft>
              <a:buClrTx/>
              <a:buSzPct val="145000"/>
              <a:buFontTx/>
              <a:buChar char="•"/>
              <a:tabLst/>
              <a:defRPr sz="2316" b="0" i="0" u="none" strike="noStrike" cap="none" spc="0" baseline="0">
                <a:ln>
                  <a:noFill/>
                </a:ln>
                <a:solidFill>
                  <a:srgbClr val="000000"/>
                </a:solidFill>
                <a:uFillTx/>
                <a:latin typeface="Helvetica Neue"/>
                <a:ea typeface="Helvetica Neue"/>
                <a:cs typeface="Helvetica Neue"/>
                <a:sym typeface="Helvetica Neue"/>
              </a:defRPr>
            </a:lvl8pPr>
            <a:lvl9pPr marL="4064327" marR="0" indent="-321637" algn="l" defTabSz="432330" rtl="0" latinLnBrk="0">
              <a:lnSpc>
                <a:spcPct val="100000"/>
              </a:lnSpc>
              <a:spcBef>
                <a:spcPts val="3052"/>
              </a:spcBef>
              <a:spcAft>
                <a:spcPts val="0"/>
              </a:spcAft>
              <a:buClrTx/>
              <a:buSzPct val="145000"/>
              <a:buFontTx/>
              <a:buChar char="•"/>
              <a:tabLst/>
              <a:defRPr sz="2316" b="0" i="0" u="none" strike="noStrike" cap="none" spc="0" baseline="0">
                <a:ln>
                  <a:noFill/>
                </a:ln>
                <a:solidFill>
                  <a:srgbClr val="000000"/>
                </a:solidFill>
                <a:uFillTx/>
                <a:latin typeface="Helvetica Neue"/>
                <a:ea typeface="Helvetica Neue"/>
                <a:cs typeface="Helvetica Neue"/>
                <a:sym typeface="Helvetica Neue"/>
              </a:defRPr>
            </a:lvl9pPr>
          </a:lstStyle>
          <a:p>
            <a:pPr marL="0" indent="0" defTabSz="914400">
              <a:spcBef>
                <a:spcPts val="570"/>
              </a:spcBef>
              <a:spcAft>
                <a:spcPts val="1800"/>
              </a:spcAft>
              <a:buClrTx/>
              <a:buSzPct val="75000"/>
              <a:buNone/>
              <a:defRPr/>
            </a:pPr>
            <a:r>
              <a:rPr lang="en-GB" sz="1800" kern="0" dirty="0">
                <a:solidFill>
                  <a:schemeClr val="tx1"/>
                </a:solidFill>
                <a:latin typeface="WORK SANS REGULAR ROMAN" pitchFamily="2" charset="77"/>
              </a:rPr>
              <a:t>This EOI is the </a:t>
            </a:r>
            <a:r>
              <a:rPr lang="en-GB" sz="1800" b="1" kern="0" dirty="0">
                <a:solidFill>
                  <a:schemeClr val="tx1"/>
                </a:solidFill>
                <a:latin typeface="WORK SANS BOLD ROMAN" pitchFamily="2" charset="77"/>
              </a:rPr>
              <a:t>first stage </a:t>
            </a:r>
            <a:r>
              <a:rPr lang="en-GB" sz="1800" kern="0" dirty="0">
                <a:solidFill>
                  <a:schemeClr val="tx1"/>
                </a:solidFill>
                <a:latin typeface="WORK SANS REGULAR ROMAN" pitchFamily="2" charset="77"/>
              </a:rPr>
              <a:t>of a structured engagement:</a:t>
            </a:r>
          </a:p>
          <a:p>
            <a:pPr marL="0" indent="0" defTabSz="914400">
              <a:spcBef>
                <a:spcPts val="570"/>
              </a:spcBef>
              <a:spcAft>
                <a:spcPts val="1800"/>
              </a:spcAft>
              <a:buClrTx/>
              <a:buSzPct val="75000"/>
              <a:buNone/>
              <a:defRPr/>
            </a:pPr>
            <a:endParaRPr lang="en-GB" sz="2000" b="1" kern="0" dirty="0">
              <a:solidFill>
                <a:schemeClr val="accent1"/>
              </a:solidFill>
              <a:latin typeface="WORK SANS REGULAR ROMAN" pitchFamily="2" charset="77"/>
            </a:endParaRPr>
          </a:p>
          <a:p>
            <a:pPr marL="0" indent="0" defTabSz="914400">
              <a:spcBef>
                <a:spcPts val="570"/>
              </a:spcBef>
              <a:spcAft>
                <a:spcPts val="1800"/>
              </a:spcAft>
              <a:buClrTx/>
              <a:buSzPct val="75000"/>
              <a:buNone/>
              <a:defRPr/>
            </a:pPr>
            <a:endParaRPr lang="en-GB" sz="1800" b="1" kern="0" dirty="0">
              <a:solidFill>
                <a:schemeClr val="accent1"/>
              </a:solidFill>
              <a:latin typeface="WORK SANS REGULAR ROMAN" pitchFamily="2" charset="77"/>
            </a:endParaRPr>
          </a:p>
          <a:p>
            <a:pPr marL="0" indent="0" defTabSz="914400">
              <a:spcBef>
                <a:spcPts val="570"/>
              </a:spcBef>
              <a:spcAft>
                <a:spcPts val="1800"/>
              </a:spcAft>
              <a:buClrTx/>
              <a:buSzPct val="75000"/>
              <a:buNone/>
              <a:defRPr/>
            </a:pPr>
            <a:endParaRPr lang="en-GB" sz="1800" b="1" kern="0" dirty="0">
              <a:solidFill>
                <a:schemeClr val="accent1"/>
              </a:solidFill>
              <a:latin typeface="WORK SANS REGULAR ROMAN" pitchFamily="2" charset="77"/>
            </a:endParaRPr>
          </a:p>
          <a:p>
            <a:pPr marL="0" indent="0" defTabSz="914400">
              <a:spcBef>
                <a:spcPts val="570"/>
              </a:spcBef>
              <a:spcAft>
                <a:spcPts val="1800"/>
              </a:spcAft>
              <a:buClrTx/>
              <a:buSzPct val="75000"/>
              <a:buNone/>
              <a:defRPr/>
            </a:pPr>
            <a:r>
              <a:rPr lang="en-GB" sz="1800" b="1" kern="0" dirty="0">
                <a:solidFill>
                  <a:schemeClr val="accent1"/>
                </a:solidFill>
                <a:latin typeface="WORK SANS BOLD ROMAN" pitchFamily="2" charset="77"/>
              </a:rPr>
              <a:t>One-to-One Clarification Session: </a:t>
            </a:r>
            <a:r>
              <a:rPr lang="en-GB" sz="1800" kern="0" dirty="0">
                <a:solidFill>
                  <a:schemeClr val="tx1"/>
                </a:solidFill>
                <a:latin typeface="WORK SANS REGULAR ROMAN" pitchFamily="2" charset="77"/>
              </a:rPr>
              <a:t>Following the EOI submission, a one-to-one clarification session will be organised with respondents. The session will cover:</a:t>
            </a:r>
          </a:p>
          <a:p>
            <a:pPr marL="141605" lvl="1" indent="-285750" defTabSz="914400">
              <a:spcBef>
                <a:spcPts val="600"/>
              </a:spcBef>
              <a:spcAft>
                <a:spcPts val="600"/>
              </a:spcAft>
              <a:buSzPct val="75000"/>
              <a:buFont typeface="System Font Regular"/>
              <a:buChar char="+"/>
              <a:defRPr/>
            </a:pPr>
            <a:r>
              <a:rPr lang="en-GB" sz="1800" kern="0" dirty="0">
                <a:solidFill>
                  <a:schemeClr val="tx1"/>
                </a:solidFill>
                <a:latin typeface="WORK SANS REGULAR ROMAN" pitchFamily="2" charset="77"/>
              </a:rPr>
              <a:t>Program structure and commercial models</a:t>
            </a:r>
          </a:p>
          <a:p>
            <a:pPr marL="141605" lvl="1" indent="-285750" defTabSz="914400">
              <a:spcBef>
                <a:spcPts val="600"/>
              </a:spcBef>
              <a:spcAft>
                <a:spcPts val="600"/>
              </a:spcAft>
              <a:buSzPct val="75000"/>
              <a:buFont typeface="System Font Regular"/>
              <a:buChar char="+"/>
              <a:defRPr/>
            </a:pPr>
            <a:r>
              <a:rPr lang="en-GB" sz="1800" kern="0" dirty="0">
                <a:solidFill>
                  <a:schemeClr val="tx1"/>
                </a:solidFill>
                <a:latin typeface="WORK SANS REGULAR ROMAN" pitchFamily="2" charset="77"/>
              </a:rPr>
              <a:t>Clarification of fleet and operational requirements, depot and infrastructure considerations, EV experience, and deployment targets</a:t>
            </a:r>
          </a:p>
          <a:p>
            <a:pPr marL="141605" lvl="1" indent="-285750" defTabSz="914400">
              <a:spcBef>
                <a:spcPts val="600"/>
              </a:spcBef>
              <a:spcAft>
                <a:spcPts val="600"/>
              </a:spcAft>
              <a:buSzPct val="75000"/>
              <a:buFont typeface="System Font Regular"/>
              <a:buChar char="+"/>
              <a:defRPr/>
            </a:pPr>
            <a:r>
              <a:rPr lang="en-GB" sz="1800" kern="0" dirty="0">
                <a:solidFill>
                  <a:schemeClr val="tx1"/>
                </a:solidFill>
                <a:latin typeface="WORK SANS REGULAR ROMAN" pitchFamily="2" charset="77"/>
                <a:cs typeface="Arial"/>
              </a:rPr>
              <a:t>Q&amp;A with the </a:t>
            </a:r>
            <a:r>
              <a:rPr lang="en-GB" sz="1800" kern="0" dirty="0" err="1">
                <a:solidFill>
                  <a:schemeClr val="tx1"/>
                </a:solidFill>
                <a:latin typeface="WORK SANS REGULAR ROMAN" pitchFamily="2" charset="77"/>
                <a:cs typeface="Arial"/>
              </a:rPr>
              <a:t>Zenobē’s</a:t>
            </a:r>
            <a:r>
              <a:rPr lang="en-GB" sz="1800" kern="0" dirty="0">
                <a:solidFill>
                  <a:schemeClr val="tx1"/>
                </a:solidFill>
                <a:latin typeface="WORK SANS REGULAR ROMAN" pitchFamily="2" charset="77"/>
                <a:cs typeface="Arial"/>
              </a:rPr>
              <a:t> team</a:t>
            </a:r>
          </a:p>
        </p:txBody>
      </p:sp>
      <p:sp>
        <p:nvSpPr>
          <p:cNvPr id="36" name="Picture Placeholder 1">
            <a:extLst>
              <a:ext uri="{FF2B5EF4-FFF2-40B4-BE49-F238E27FC236}">
                <a16:creationId xmlns:a16="http://schemas.microsoft.com/office/drawing/2014/main" id="{21F9D278-71E4-2289-F7D4-B113635A4B4D}"/>
              </a:ext>
            </a:extLst>
          </p:cNvPr>
          <p:cNvSpPr>
            <a:spLocks noGrp="1"/>
          </p:cNvSpPr>
          <p:nvPr>
            <p:ph type="pic" sz="quarter" idx="13"/>
          </p:nvPr>
        </p:nvSpPr>
        <p:spPr>
          <a:xfrm>
            <a:off x="9683751" y="0"/>
            <a:ext cx="2508250" cy="449201"/>
          </a:xfrm>
        </p:spPr>
        <p:txBody>
          <a:bodyPr/>
          <a:lstStyle/>
          <a:p>
            <a:r>
              <a:rPr lang="en-US" sz="1200"/>
              <a:t>+ Making clean power accessible -</a:t>
            </a:r>
          </a:p>
        </p:txBody>
      </p:sp>
      <p:sp>
        <p:nvSpPr>
          <p:cNvPr id="2" name="Slide Number Placeholder 1">
            <a:extLst>
              <a:ext uri="{FF2B5EF4-FFF2-40B4-BE49-F238E27FC236}">
                <a16:creationId xmlns:a16="http://schemas.microsoft.com/office/drawing/2014/main" id="{3D05DE81-4C1B-DD6F-C139-20A53D8A7F18}"/>
              </a:ext>
            </a:extLst>
          </p:cNvPr>
          <p:cNvSpPr>
            <a:spLocks noGrp="1"/>
          </p:cNvSpPr>
          <p:nvPr>
            <p:ph type="sldNum" sz="quarter" idx="14"/>
          </p:nvPr>
        </p:nvSpPr>
        <p:spPr/>
        <p:txBody>
          <a:bodyPr/>
          <a:lstStyle/>
          <a:p>
            <a:fld id="{E3990394-8350-844A-B501-74386CA2D2B3}" type="slidenum">
              <a:rPr lang="en-GB" smtClean="0"/>
              <a:pPr/>
              <a:t>6</a:t>
            </a:fld>
            <a:endParaRPr lang="en-GB"/>
          </a:p>
        </p:txBody>
      </p:sp>
      <p:graphicFrame>
        <p:nvGraphicFramePr>
          <p:cNvPr id="7" name="Diagram 6">
            <a:extLst>
              <a:ext uri="{FF2B5EF4-FFF2-40B4-BE49-F238E27FC236}">
                <a16:creationId xmlns:a16="http://schemas.microsoft.com/office/drawing/2014/main" id="{A7209869-BFD8-9DE3-6636-0AF0994BFEB5}"/>
              </a:ext>
            </a:extLst>
          </p:cNvPr>
          <p:cNvGraphicFramePr/>
          <p:nvPr>
            <p:extLst>
              <p:ext uri="{D42A27DB-BD31-4B8C-83A1-F6EECF244321}">
                <p14:modId xmlns:p14="http://schemas.microsoft.com/office/powerpoint/2010/main" val="1853507150"/>
              </p:ext>
            </p:extLst>
          </p:nvPr>
        </p:nvGraphicFramePr>
        <p:xfrm>
          <a:off x="1720645" y="1501212"/>
          <a:ext cx="9606116" cy="20942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044238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2E7906-8E31-AD5E-0C69-81DA1AA70E8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7EACD95-ADEE-40A8-0041-70DFEE75F2EC}"/>
              </a:ext>
            </a:extLst>
          </p:cNvPr>
          <p:cNvSpPr>
            <a:spLocks noGrp="1"/>
          </p:cNvSpPr>
          <p:nvPr>
            <p:ph type="title"/>
          </p:nvPr>
        </p:nvSpPr>
        <p:spPr>
          <a:xfrm>
            <a:off x="1222190" y="390882"/>
            <a:ext cx="6722656" cy="948521"/>
          </a:xfrm>
        </p:spPr>
        <p:txBody>
          <a:bodyPr lIns="91440" tIns="45720" rIns="91440" bIns="45720" anchor="t"/>
          <a:lstStyle/>
          <a:p>
            <a:r>
              <a:rPr lang="en-US">
                <a:latin typeface="Syne"/>
              </a:rPr>
              <a:t>Evaluation criteria and timeline</a:t>
            </a:r>
            <a:endParaRPr lang="en-US">
              <a:solidFill>
                <a:srgbClr val="F96906"/>
              </a:solidFill>
              <a:latin typeface="Syne"/>
            </a:endParaRPr>
          </a:p>
        </p:txBody>
      </p:sp>
      <p:sp>
        <p:nvSpPr>
          <p:cNvPr id="13" name="Content Placeholder 1">
            <a:extLst>
              <a:ext uri="{FF2B5EF4-FFF2-40B4-BE49-F238E27FC236}">
                <a16:creationId xmlns:a16="http://schemas.microsoft.com/office/drawing/2014/main" id="{5B1EF1CB-222A-0321-82B0-F4070DC916BA}"/>
              </a:ext>
            </a:extLst>
          </p:cNvPr>
          <p:cNvSpPr txBox="1">
            <a:spLocks/>
          </p:cNvSpPr>
          <p:nvPr/>
        </p:nvSpPr>
        <p:spPr>
          <a:xfrm>
            <a:off x="991553" y="1436779"/>
            <a:ext cx="5104448" cy="3242123"/>
          </a:xfrm>
          <a:prstGeom prst="rect">
            <a:avLst/>
          </a:prstGeom>
          <a:ln w="3175">
            <a:miter lim="400000"/>
          </a:ln>
          <a:extLst>
            <a:ext uri="{C572A759-6A51-4108-AA02-DFA0A04FC94B}">
              <ma14:wrappingTextBoxFlag xmlns:ma14="http://schemas.microsoft.com/office/mac/drawingml/2011/main" xmlns="" val="1"/>
            </a:ext>
          </a:extLst>
        </p:spPr>
        <p:txBody>
          <a:bodyPr wrap="square" lIns="50904" tIns="50904" rIns="50904" bIns="50904" anchor="t">
            <a:spAutoFit/>
          </a:bodyPr>
          <a:lstStyle>
            <a:lvl1pPr marL="215973" marR="0" indent="-215973" algn="l" defTabSz="432330" rtl="0" latinLnBrk="0">
              <a:lnSpc>
                <a:spcPct val="100000"/>
              </a:lnSpc>
              <a:spcBef>
                <a:spcPts val="947"/>
              </a:spcBef>
              <a:spcAft>
                <a:spcPts val="0"/>
              </a:spcAft>
              <a:buClr>
                <a:schemeClr val="accent1"/>
              </a:buClr>
              <a:buSzPct val="145000"/>
              <a:buFont typeface="Arial" panose="020B0604020202020204" pitchFamily="34" charset="0"/>
              <a:buChar char="•"/>
              <a:tabLst/>
              <a:defRPr sz="1000" b="0" i="0" u="none" strike="noStrike" cap="none" spc="0" baseline="0">
                <a:ln>
                  <a:noFill/>
                </a:ln>
                <a:solidFill>
                  <a:srgbClr val="050E0F"/>
                </a:solidFill>
                <a:uFillTx/>
                <a:latin typeface="Arial" panose="020B0604020202020204" pitchFamily="34" charset="0"/>
                <a:ea typeface="Helvetica Neue"/>
                <a:cs typeface="Arial" panose="020B0604020202020204" pitchFamily="34" charset="0"/>
                <a:sym typeface="Helvetica Neue"/>
              </a:defRPr>
            </a:lvl1pPr>
            <a:lvl2pPr marL="789473" marR="0" indent="-321637" algn="l" defTabSz="432330" rtl="0" latinLnBrk="0">
              <a:lnSpc>
                <a:spcPct val="100000"/>
              </a:lnSpc>
              <a:spcBef>
                <a:spcPts val="947"/>
              </a:spcBef>
              <a:spcAft>
                <a:spcPts val="0"/>
              </a:spcAft>
              <a:buClr>
                <a:schemeClr val="accent1"/>
              </a:buClr>
              <a:buSzPct val="120000"/>
              <a:buFontTx/>
              <a:buChar char="−"/>
              <a:tabLst/>
              <a:defRPr sz="1000" b="0" i="0" u="none" strike="noStrike" cap="none" spc="0" baseline="0">
                <a:ln>
                  <a:noFill/>
                </a:ln>
                <a:solidFill>
                  <a:srgbClr val="050E0F"/>
                </a:solidFill>
                <a:uFillTx/>
                <a:latin typeface="Arial" panose="020B0604020202020204" pitchFamily="34" charset="0"/>
                <a:ea typeface="Helvetica Neue"/>
                <a:cs typeface="Arial" panose="020B0604020202020204" pitchFamily="34" charset="0"/>
                <a:sym typeface="Helvetica Neue"/>
              </a:defRPr>
            </a:lvl2pPr>
            <a:lvl3pPr marL="1257309" marR="0" indent="-321637" algn="l" defTabSz="432330" rtl="0" latinLnBrk="0">
              <a:lnSpc>
                <a:spcPct val="100000"/>
              </a:lnSpc>
              <a:spcBef>
                <a:spcPts val="947"/>
              </a:spcBef>
              <a:spcAft>
                <a:spcPts val="0"/>
              </a:spcAft>
              <a:buClr>
                <a:schemeClr val="accent1"/>
              </a:buClr>
              <a:buSzPct val="120000"/>
              <a:buFontTx/>
              <a:buChar char="−"/>
              <a:tabLst/>
              <a:defRPr sz="1000" b="0" i="0" u="none" strike="noStrike" cap="none" spc="0" baseline="0">
                <a:ln>
                  <a:noFill/>
                </a:ln>
                <a:solidFill>
                  <a:srgbClr val="050E0F"/>
                </a:solidFill>
                <a:uFillTx/>
                <a:latin typeface="Arial" panose="020B0604020202020204" pitchFamily="34" charset="0"/>
                <a:ea typeface="Helvetica Neue"/>
                <a:cs typeface="Arial" panose="020B0604020202020204" pitchFamily="34" charset="0"/>
                <a:sym typeface="Helvetica Neue"/>
              </a:defRPr>
            </a:lvl3pPr>
            <a:lvl4pPr marL="1725145" marR="0" indent="-321637" algn="l" defTabSz="432330" rtl="0" latinLnBrk="0">
              <a:lnSpc>
                <a:spcPct val="100000"/>
              </a:lnSpc>
              <a:spcBef>
                <a:spcPts val="947"/>
              </a:spcBef>
              <a:spcAft>
                <a:spcPts val="0"/>
              </a:spcAft>
              <a:buClr>
                <a:schemeClr val="accent1"/>
              </a:buClr>
              <a:buSzPct val="120000"/>
              <a:buFontTx/>
              <a:buChar char="−"/>
              <a:tabLst/>
              <a:defRPr sz="1000" b="0" i="0" u="none" strike="noStrike" cap="none" spc="0" baseline="0">
                <a:ln>
                  <a:noFill/>
                </a:ln>
                <a:solidFill>
                  <a:srgbClr val="050E0F"/>
                </a:solidFill>
                <a:uFillTx/>
                <a:latin typeface="Arial" panose="020B0604020202020204" pitchFamily="34" charset="0"/>
                <a:ea typeface="Helvetica Neue"/>
                <a:cs typeface="Arial" panose="020B0604020202020204" pitchFamily="34" charset="0"/>
                <a:sym typeface="Helvetica Neue"/>
              </a:defRPr>
            </a:lvl4pPr>
            <a:lvl5pPr marL="2192982" marR="0" indent="-321637" algn="l" defTabSz="432330" rtl="0" latinLnBrk="0">
              <a:lnSpc>
                <a:spcPct val="100000"/>
              </a:lnSpc>
              <a:spcBef>
                <a:spcPts val="947"/>
              </a:spcBef>
              <a:spcAft>
                <a:spcPts val="0"/>
              </a:spcAft>
              <a:buClr>
                <a:schemeClr val="accent1"/>
              </a:buClr>
              <a:buSzPct val="120000"/>
              <a:buFontTx/>
              <a:buChar char="−"/>
              <a:tabLst/>
              <a:defRPr sz="1000" b="0" i="0" u="none" strike="noStrike" cap="none" spc="0" baseline="0">
                <a:ln>
                  <a:noFill/>
                </a:ln>
                <a:solidFill>
                  <a:srgbClr val="050E0F"/>
                </a:solidFill>
                <a:uFillTx/>
                <a:latin typeface="Arial" panose="020B0604020202020204" pitchFamily="34" charset="0"/>
                <a:ea typeface="Helvetica Neue"/>
                <a:cs typeface="Arial" panose="020B0604020202020204" pitchFamily="34" charset="0"/>
                <a:sym typeface="Helvetica Neue"/>
              </a:defRPr>
            </a:lvl5pPr>
            <a:lvl6pPr marL="2660818" marR="0" indent="-321637" algn="l" defTabSz="432330" rtl="0" latinLnBrk="0">
              <a:lnSpc>
                <a:spcPct val="100000"/>
              </a:lnSpc>
              <a:spcBef>
                <a:spcPts val="3052"/>
              </a:spcBef>
              <a:spcAft>
                <a:spcPts val="0"/>
              </a:spcAft>
              <a:buClrTx/>
              <a:buSzPct val="145000"/>
              <a:buFontTx/>
              <a:buChar char="•"/>
              <a:tabLst/>
              <a:defRPr sz="2316" b="0" i="0" u="none" strike="noStrike" cap="none" spc="0" baseline="0">
                <a:ln>
                  <a:noFill/>
                </a:ln>
                <a:solidFill>
                  <a:srgbClr val="000000"/>
                </a:solidFill>
                <a:uFillTx/>
                <a:latin typeface="Helvetica Neue"/>
                <a:ea typeface="Helvetica Neue"/>
                <a:cs typeface="Helvetica Neue"/>
                <a:sym typeface="Helvetica Neue"/>
              </a:defRPr>
            </a:lvl6pPr>
            <a:lvl7pPr marL="3128654" marR="0" indent="-321637" algn="l" defTabSz="432330" rtl="0" latinLnBrk="0">
              <a:lnSpc>
                <a:spcPct val="100000"/>
              </a:lnSpc>
              <a:spcBef>
                <a:spcPts val="3052"/>
              </a:spcBef>
              <a:spcAft>
                <a:spcPts val="0"/>
              </a:spcAft>
              <a:buClrTx/>
              <a:buSzPct val="145000"/>
              <a:buFontTx/>
              <a:buChar char="•"/>
              <a:tabLst/>
              <a:defRPr sz="2316" b="0" i="0" u="none" strike="noStrike" cap="none" spc="0" baseline="0">
                <a:ln>
                  <a:noFill/>
                </a:ln>
                <a:solidFill>
                  <a:srgbClr val="000000"/>
                </a:solidFill>
                <a:uFillTx/>
                <a:latin typeface="Helvetica Neue"/>
                <a:ea typeface="Helvetica Neue"/>
                <a:cs typeface="Helvetica Neue"/>
                <a:sym typeface="Helvetica Neue"/>
              </a:defRPr>
            </a:lvl7pPr>
            <a:lvl8pPr marL="3596490" marR="0" indent="-321637" algn="l" defTabSz="432330" rtl="0" latinLnBrk="0">
              <a:lnSpc>
                <a:spcPct val="100000"/>
              </a:lnSpc>
              <a:spcBef>
                <a:spcPts val="3052"/>
              </a:spcBef>
              <a:spcAft>
                <a:spcPts val="0"/>
              </a:spcAft>
              <a:buClrTx/>
              <a:buSzPct val="145000"/>
              <a:buFontTx/>
              <a:buChar char="•"/>
              <a:tabLst/>
              <a:defRPr sz="2316" b="0" i="0" u="none" strike="noStrike" cap="none" spc="0" baseline="0">
                <a:ln>
                  <a:noFill/>
                </a:ln>
                <a:solidFill>
                  <a:srgbClr val="000000"/>
                </a:solidFill>
                <a:uFillTx/>
                <a:latin typeface="Helvetica Neue"/>
                <a:ea typeface="Helvetica Neue"/>
                <a:cs typeface="Helvetica Neue"/>
                <a:sym typeface="Helvetica Neue"/>
              </a:defRPr>
            </a:lvl8pPr>
            <a:lvl9pPr marL="4064327" marR="0" indent="-321637" algn="l" defTabSz="432330" rtl="0" latinLnBrk="0">
              <a:lnSpc>
                <a:spcPct val="100000"/>
              </a:lnSpc>
              <a:spcBef>
                <a:spcPts val="3052"/>
              </a:spcBef>
              <a:spcAft>
                <a:spcPts val="0"/>
              </a:spcAft>
              <a:buClrTx/>
              <a:buSzPct val="145000"/>
              <a:buFontTx/>
              <a:buChar char="•"/>
              <a:tabLst/>
              <a:defRPr sz="2316" b="0" i="0" u="none" strike="noStrike" cap="none" spc="0" baseline="0">
                <a:ln>
                  <a:noFill/>
                </a:ln>
                <a:solidFill>
                  <a:srgbClr val="000000"/>
                </a:solidFill>
                <a:uFillTx/>
                <a:latin typeface="Helvetica Neue"/>
                <a:ea typeface="Helvetica Neue"/>
                <a:cs typeface="Helvetica Neue"/>
                <a:sym typeface="Helvetica Neue"/>
              </a:defRPr>
            </a:lvl9pPr>
          </a:lstStyle>
          <a:p>
            <a:pPr marL="0" indent="0" defTabSz="914400">
              <a:spcBef>
                <a:spcPts val="570"/>
              </a:spcBef>
              <a:spcAft>
                <a:spcPts val="1800"/>
              </a:spcAft>
              <a:buClrTx/>
              <a:buSzPct val="75000"/>
              <a:buNone/>
              <a:defRPr/>
            </a:pPr>
            <a:r>
              <a:rPr lang="en-GB" sz="1800" b="1" kern="0">
                <a:solidFill>
                  <a:schemeClr val="tx1"/>
                </a:solidFill>
                <a:latin typeface="WORK SANS BOLD ROMAN" pitchFamily="2" charset="77"/>
              </a:rPr>
              <a:t>Submissions will be assessed based on:</a:t>
            </a:r>
          </a:p>
          <a:p>
            <a:pPr marL="141605" lvl="1" indent="-285750" defTabSz="914400">
              <a:spcBef>
                <a:spcPts val="600"/>
              </a:spcBef>
              <a:spcAft>
                <a:spcPts val="600"/>
              </a:spcAft>
              <a:buSzPct val="75000"/>
              <a:buFont typeface="System Font Regular"/>
              <a:buChar char="+"/>
              <a:defRPr/>
            </a:pPr>
            <a:r>
              <a:rPr lang="en-GB" sz="1800" kern="0">
                <a:solidFill>
                  <a:schemeClr val="tx1"/>
                </a:solidFill>
                <a:latin typeface="WORK SANS REGULAR ROMAN" pitchFamily="2" charset="77"/>
                <a:cs typeface="Arial"/>
              </a:rPr>
              <a:t>Fleet size and decarbonisation impact</a:t>
            </a:r>
          </a:p>
          <a:p>
            <a:pPr marL="141605" lvl="1" indent="-285750" defTabSz="914400">
              <a:spcBef>
                <a:spcPts val="600"/>
              </a:spcBef>
              <a:spcAft>
                <a:spcPts val="600"/>
              </a:spcAft>
              <a:buSzPct val="75000"/>
              <a:buFont typeface="System Font Regular"/>
              <a:buChar char="+"/>
              <a:defRPr/>
            </a:pPr>
            <a:r>
              <a:rPr lang="en-GB" sz="1800" kern="0">
                <a:solidFill>
                  <a:schemeClr val="tx1"/>
                </a:solidFill>
                <a:latin typeface="WORK SANS REGULAR ROMAN" pitchFamily="2" charset="77"/>
                <a:cs typeface="Arial"/>
              </a:rPr>
              <a:t>Operational suitability (duty cycle, utilisation, vehicle/battery suitability)</a:t>
            </a:r>
          </a:p>
          <a:p>
            <a:pPr marL="141605" lvl="1" indent="-285750" defTabSz="914400">
              <a:spcBef>
                <a:spcPts val="600"/>
              </a:spcBef>
              <a:spcAft>
                <a:spcPts val="600"/>
              </a:spcAft>
              <a:buSzPct val="75000"/>
              <a:buFont typeface="System Font Regular"/>
              <a:buChar char="+"/>
              <a:defRPr/>
            </a:pPr>
            <a:r>
              <a:rPr lang="en-GB" sz="1800" kern="0">
                <a:solidFill>
                  <a:schemeClr val="tx1"/>
                </a:solidFill>
                <a:latin typeface="WORK SANS REGULAR ROMAN" pitchFamily="2" charset="77"/>
                <a:cs typeface="Arial"/>
              </a:rPr>
              <a:t>Depot and grid feasibility</a:t>
            </a:r>
          </a:p>
          <a:p>
            <a:pPr marL="141605" lvl="1" indent="-285750" defTabSz="914400">
              <a:spcBef>
                <a:spcPts val="600"/>
              </a:spcBef>
              <a:spcAft>
                <a:spcPts val="600"/>
              </a:spcAft>
              <a:buSzPct val="75000"/>
              <a:buFont typeface="System Font Regular"/>
              <a:buChar char="+"/>
              <a:defRPr/>
            </a:pPr>
            <a:r>
              <a:rPr lang="en-GB" sz="1800" kern="0">
                <a:solidFill>
                  <a:schemeClr val="tx1"/>
                </a:solidFill>
                <a:latin typeface="WORK SANS REGULAR ROMAN" pitchFamily="2" charset="77"/>
                <a:cs typeface="Arial"/>
              </a:rPr>
              <a:t>Readiness and implementation timeline</a:t>
            </a:r>
          </a:p>
          <a:p>
            <a:pPr marL="141605" lvl="1" indent="-285750" defTabSz="914400">
              <a:spcBef>
                <a:spcPts val="600"/>
              </a:spcBef>
              <a:spcAft>
                <a:spcPts val="600"/>
              </a:spcAft>
              <a:buSzPct val="75000"/>
              <a:buFont typeface="System Font Regular"/>
              <a:buChar char="+"/>
              <a:defRPr/>
            </a:pPr>
            <a:r>
              <a:rPr lang="en-GB" sz="1800" kern="0">
                <a:solidFill>
                  <a:schemeClr val="tx1"/>
                </a:solidFill>
                <a:latin typeface="WORK SANS REGULAR ROMAN" pitchFamily="2" charset="77"/>
                <a:cs typeface="Arial"/>
              </a:rPr>
              <a:t>Willingness to engage in a long-term partnership model</a:t>
            </a:r>
          </a:p>
        </p:txBody>
      </p:sp>
      <p:sp>
        <p:nvSpPr>
          <p:cNvPr id="36" name="Picture Placeholder 1">
            <a:extLst>
              <a:ext uri="{FF2B5EF4-FFF2-40B4-BE49-F238E27FC236}">
                <a16:creationId xmlns:a16="http://schemas.microsoft.com/office/drawing/2014/main" id="{E02AA8C9-5576-AA97-95F0-EC830D770C4F}"/>
              </a:ext>
            </a:extLst>
          </p:cNvPr>
          <p:cNvSpPr>
            <a:spLocks noGrp="1"/>
          </p:cNvSpPr>
          <p:nvPr>
            <p:ph type="pic" sz="quarter" idx="13"/>
          </p:nvPr>
        </p:nvSpPr>
        <p:spPr>
          <a:xfrm>
            <a:off x="9683751" y="0"/>
            <a:ext cx="2508250" cy="449201"/>
          </a:xfrm>
        </p:spPr>
        <p:txBody>
          <a:bodyPr/>
          <a:lstStyle/>
          <a:p>
            <a:r>
              <a:rPr lang="en-US" sz="1200"/>
              <a:t>+ Making clean power accessible -</a:t>
            </a:r>
          </a:p>
        </p:txBody>
      </p:sp>
      <p:sp>
        <p:nvSpPr>
          <p:cNvPr id="2" name="Slide Number Placeholder 1">
            <a:extLst>
              <a:ext uri="{FF2B5EF4-FFF2-40B4-BE49-F238E27FC236}">
                <a16:creationId xmlns:a16="http://schemas.microsoft.com/office/drawing/2014/main" id="{3E0BCA83-01F4-E3F8-2CBB-0D2F67A7158D}"/>
              </a:ext>
            </a:extLst>
          </p:cNvPr>
          <p:cNvSpPr>
            <a:spLocks noGrp="1"/>
          </p:cNvSpPr>
          <p:nvPr>
            <p:ph type="sldNum" sz="quarter" idx="14"/>
          </p:nvPr>
        </p:nvSpPr>
        <p:spPr/>
        <p:txBody>
          <a:bodyPr/>
          <a:lstStyle/>
          <a:p>
            <a:fld id="{E3990394-8350-844A-B501-74386CA2D2B3}" type="slidenum">
              <a:rPr lang="en-GB" smtClean="0"/>
              <a:pPr/>
              <a:t>7</a:t>
            </a:fld>
            <a:endParaRPr lang="en-GB"/>
          </a:p>
        </p:txBody>
      </p:sp>
      <p:grpSp>
        <p:nvGrpSpPr>
          <p:cNvPr id="8" name="Group 7">
            <a:extLst>
              <a:ext uri="{FF2B5EF4-FFF2-40B4-BE49-F238E27FC236}">
                <a16:creationId xmlns:a16="http://schemas.microsoft.com/office/drawing/2014/main" id="{561DFE84-BA98-EA43-B6CB-AFD4FFFC7479}"/>
              </a:ext>
            </a:extLst>
          </p:cNvPr>
          <p:cNvGrpSpPr/>
          <p:nvPr/>
        </p:nvGrpSpPr>
        <p:grpSpPr>
          <a:xfrm>
            <a:off x="6553200" y="2290693"/>
            <a:ext cx="5104447" cy="3869765"/>
            <a:chOff x="6508376" y="1335952"/>
            <a:chExt cx="5778035" cy="3636803"/>
          </a:xfrm>
        </p:grpSpPr>
        <p:sp>
          <p:nvSpPr>
            <p:cNvPr id="7" name="Rounded Rectangle 6">
              <a:extLst>
                <a:ext uri="{FF2B5EF4-FFF2-40B4-BE49-F238E27FC236}">
                  <a16:creationId xmlns:a16="http://schemas.microsoft.com/office/drawing/2014/main" id="{D2F2B371-6911-5A80-0E7F-FC2ECF42757D}"/>
                </a:ext>
              </a:extLst>
            </p:cNvPr>
            <p:cNvSpPr/>
            <p:nvPr/>
          </p:nvSpPr>
          <p:spPr>
            <a:xfrm>
              <a:off x="6508376" y="1339403"/>
              <a:ext cx="5778035" cy="3633352"/>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a:extLst>
                <a:ext uri="{FF2B5EF4-FFF2-40B4-BE49-F238E27FC236}">
                  <a16:creationId xmlns:a16="http://schemas.microsoft.com/office/drawing/2014/main" id="{009BF411-755A-2BED-33DB-43B15A8D822B}"/>
                </a:ext>
              </a:extLst>
            </p:cNvPr>
            <p:cNvSpPr/>
            <p:nvPr/>
          </p:nvSpPr>
          <p:spPr>
            <a:xfrm>
              <a:off x="6508377" y="1335952"/>
              <a:ext cx="5778034" cy="618579"/>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1">
              <a:extLst>
                <a:ext uri="{FF2B5EF4-FFF2-40B4-BE49-F238E27FC236}">
                  <a16:creationId xmlns:a16="http://schemas.microsoft.com/office/drawing/2014/main" id="{24969628-8C67-001E-3A24-238852DC3DA2}"/>
                </a:ext>
              </a:extLst>
            </p:cNvPr>
            <p:cNvSpPr txBox="1">
              <a:spLocks/>
            </p:cNvSpPr>
            <p:nvPr/>
          </p:nvSpPr>
          <p:spPr>
            <a:xfrm>
              <a:off x="6675175" y="1421016"/>
              <a:ext cx="5059559" cy="3365118"/>
            </a:xfrm>
            <a:prstGeom prst="rect">
              <a:avLst/>
            </a:prstGeom>
            <a:ln w="3175">
              <a:miter lim="400000"/>
            </a:ln>
            <a:extLst>
              <a:ext uri="{C572A759-6A51-4108-AA02-DFA0A04FC94B}">
                <ma14:wrappingTextBoxFlag xmlns:ma14="http://schemas.microsoft.com/office/mac/drawingml/2011/main" xmlns="" val="1"/>
              </a:ext>
            </a:extLst>
          </p:spPr>
          <p:txBody>
            <a:bodyPr wrap="square" lIns="50904" tIns="50904" rIns="50904" bIns="50904" anchor="t">
              <a:spAutoFit/>
            </a:bodyPr>
            <a:lstStyle>
              <a:lvl1pPr marL="215973" marR="0" indent="-215973" algn="l" defTabSz="432330" rtl="0" latinLnBrk="0">
                <a:lnSpc>
                  <a:spcPct val="100000"/>
                </a:lnSpc>
                <a:spcBef>
                  <a:spcPts val="947"/>
                </a:spcBef>
                <a:spcAft>
                  <a:spcPts val="0"/>
                </a:spcAft>
                <a:buClr>
                  <a:schemeClr val="accent1"/>
                </a:buClr>
                <a:buSzPct val="145000"/>
                <a:buFont typeface="Arial" panose="020B0604020202020204" pitchFamily="34" charset="0"/>
                <a:buChar char="•"/>
                <a:tabLst/>
                <a:defRPr sz="1000" b="0" i="0" u="none" strike="noStrike" cap="none" spc="0" baseline="0">
                  <a:ln>
                    <a:noFill/>
                  </a:ln>
                  <a:solidFill>
                    <a:srgbClr val="050E0F"/>
                  </a:solidFill>
                  <a:uFillTx/>
                  <a:latin typeface="Arial" panose="020B0604020202020204" pitchFamily="34" charset="0"/>
                  <a:ea typeface="Helvetica Neue"/>
                  <a:cs typeface="Arial" panose="020B0604020202020204" pitchFamily="34" charset="0"/>
                  <a:sym typeface="Helvetica Neue"/>
                </a:defRPr>
              </a:lvl1pPr>
              <a:lvl2pPr marL="789473" marR="0" indent="-321637" algn="l" defTabSz="432330" rtl="0" latinLnBrk="0">
                <a:lnSpc>
                  <a:spcPct val="100000"/>
                </a:lnSpc>
                <a:spcBef>
                  <a:spcPts val="947"/>
                </a:spcBef>
                <a:spcAft>
                  <a:spcPts val="0"/>
                </a:spcAft>
                <a:buClr>
                  <a:schemeClr val="accent1"/>
                </a:buClr>
                <a:buSzPct val="120000"/>
                <a:buFontTx/>
                <a:buChar char="−"/>
                <a:tabLst/>
                <a:defRPr sz="1000" b="0" i="0" u="none" strike="noStrike" cap="none" spc="0" baseline="0">
                  <a:ln>
                    <a:noFill/>
                  </a:ln>
                  <a:solidFill>
                    <a:srgbClr val="050E0F"/>
                  </a:solidFill>
                  <a:uFillTx/>
                  <a:latin typeface="Arial" panose="020B0604020202020204" pitchFamily="34" charset="0"/>
                  <a:ea typeface="Helvetica Neue"/>
                  <a:cs typeface="Arial" panose="020B0604020202020204" pitchFamily="34" charset="0"/>
                  <a:sym typeface="Helvetica Neue"/>
                </a:defRPr>
              </a:lvl2pPr>
              <a:lvl3pPr marL="1257309" marR="0" indent="-321637" algn="l" defTabSz="432330" rtl="0" latinLnBrk="0">
                <a:lnSpc>
                  <a:spcPct val="100000"/>
                </a:lnSpc>
                <a:spcBef>
                  <a:spcPts val="947"/>
                </a:spcBef>
                <a:spcAft>
                  <a:spcPts val="0"/>
                </a:spcAft>
                <a:buClr>
                  <a:schemeClr val="accent1"/>
                </a:buClr>
                <a:buSzPct val="120000"/>
                <a:buFontTx/>
                <a:buChar char="−"/>
                <a:tabLst/>
                <a:defRPr sz="1000" b="0" i="0" u="none" strike="noStrike" cap="none" spc="0" baseline="0">
                  <a:ln>
                    <a:noFill/>
                  </a:ln>
                  <a:solidFill>
                    <a:srgbClr val="050E0F"/>
                  </a:solidFill>
                  <a:uFillTx/>
                  <a:latin typeface="Arial" panose="020B0604020202020204" pitchFamily="34" charset="0"/>
                  <a:ea typeface="Helvetica Neue"/>
                  <a:cs typeface="Arial" panose="020B0604020202020204" pitchFamily="34" charset="0"/>
                  <a:sym typeface="Helvetica Neue"/>
                </a:defRPr>
              </a:lvl3pPr>
              <a:lvl4pPr marL="1725145" marR="0" indent="-321637" algn="l" defTabSz="432330" rtl="0" latinLnBrk="0">
                <a:lnSpc>
                  <a:spcPct val="100000"/>
                </a:lnSpc>
                <a:spcBef>
                  <a:spcPts val="947"/>
                </a:spcBef>
                <a:spcAft>
                  <a:spcPts val="0"/>
                </a:spcAft>
                <a:buClr>
                  <a:schemeClr val="accent1"/>
                </a:buClr>
                <a:buSzPct val="120000"/>
                <a:buFontTx/>
                <a:buChar char="−"/>
                <a:tabLst/>
                <a:defRPr sz="1000" b="0" i="0" u="none" strike="noStrike" cap="none" spc="0" baseline="0">
                  <a:ln>
                    <a:noFill/>
                  </a:ln>
                  <a:solidFill>
                    <a:srgbClr val="050E0F"/>
                  </a:solidFill>
                  <a:uFillTx/>
                  <a:latin typeface="Arial" panose="020B0604020202020204" pitchFamily="34" charset="0"/>
                  <a:ea typeface="Helvetica Neue"/>
                  <a:cs typeface="Arial" panose="020B0604020202020204" pitchFamily="34" charset="0"/>
                  <a:sym typeface="Helvetica Neue"/>
                </a:defRPr>
              </a:lvl4pPr>
              <a:lvl5pPr marL="2192982" marR="0" indent="-321637" algn="l" defTabSz="432330" rtl="0" latinLnBrk="0">
                <a:lnSpc>
                  <a:spcPct val="100000"/>
                </a:lnSpc>
                <a:spcBef>
                  <a:spcPts val="947"/>
                </a:spcBef>
                <a:spcAft>
                  <a:spcPts val="0"/>
                </a:spcAft>
                <a:buClr>
                  <a:schemeClr val="accent1"/>
                </a:buClr>
                <a:buSzPct val="120000"/>
                <a:buFontTx/>
                <a:buChar char="−"/>
                <a:tabLst/>
                <a:defRPr sz="1000" b="0" i="0" u="none" strike="noStrike" cap="none" spc="0" baseline="0">
                  <a:ln>
                    <a:noFill/>
                  </a:ln>
                  <a:solidFill>
                    <a:srgbClr val="050E0F"/>
                  </a:solidFill>
                  <a:uFillTx/>
                  <a:latin typeface="Arial" panose="020B0604020202020204" pitchFamily="34" charset="0"/>
                  <a:ea typeface="Helvetica Neue"/>
                  <a:cs typeface="Arial" panose="020B0604020202020204" pitchFamily="34" charset="0"/>
                  <a:sym typeface="Helvetica Neue"/>
                </a:defRPr>
              </a:lvl5pPr>
              <a:lvl6pPr marL="2660818" marR="0" indent="-321637" algn="l" defTabSz="432330" rtl="0" latinLnBrk="0">
                <a:lnSpc>
                  <a:spcPct val="100000"/>
                </a:lnSpc>
                <a:spcBef>
                  <a:spcPts val="3052"/>
                </a:spcBef>
                <a:spcAft>
                  <a:spcPts val="0"/>
                </a:spcAft>
                <a:buClrTx/>
                <a:buSzPct val="145000"/>
                <a:buFontTx/>
                <a:buChar char="•"/>
                <a:tabLst/>
                <a:defRPr sz="2316" b="0" i="0" u="none" strike="noStrike" cap="none" spc="0" baseline="0">
                  <a:ln>
                    <a:noFill/>
                  </a:ln>
                  <a:solidFill>
                    <a:srgbClr val="000000"/>
                  </a:solidFill>
                  <a:uFillTx/>
                  <a:latin typeface="Helvetica Neue"/>
                  <a:ea typeface="Helvetica Neue"/>
                  <a:cs typeface="Helvetica Neue"/>
                  <a:sym typeface="Helvetica Neue"/>
                </a:defRPr>
              </a:lvl6pPr>
              <a:lvl7pPr marL="3128654" marR="0" indent="-321637" algn="l" defTabSz="432330" rtl="0" latinLnBrk="0">
                <a:lnSpc>
                  <a:spcPct val="100000"/>
                </a:lnSpc>
                <a:spcBef>
                  <a:spcPts val="3052"/>
                </a:spcBef>
                <a:spcAft>
                  <a:spcPts val="0"/>
                </a:spcAft>
                <a:buClrTx/>
                <a:buSzPct val="145000"/>
                <a:buFontTx/>
                <a:buChar char="•"/>
                <a:tabLst/>
                <a:defRPr sz="2316" b="0" i="0" u="none" strike="noStrike" cap="none" spc="0" baseline="0">
                  <a:ln>
                    <a:noFill/>
                  </a:ln>
                  <a:solidFill>
                    <a:srgbClr val="000000"/>
                  </a:solidFill>
                  <a:uFillTx/>
                  <a:latin typeface="Helvetica Neue"/>
                  <a:ea typeface="Helvetica Neue"/>
                  <a:cs typeface="Helvetica Neue"/>
                  <a:sym typeface="Helvetica Neue"/>
                </a:defRPr>
              </a:lvl7pPr>
              <a:lvl8pPr marL="3596490" marR="0" indent="-321637" algn="l" defTabSz="432330" rtl="0" latinLnBrk="0">
                <a:lnSpc>
                  <a:spcPct val="100000"/>
                </a:lnSpc>
                <a:spcBef>
                  <a:spcPts val="3052"/>
                </a:spcBef>
                <a:spcAft>
                  <a:spcPts val="0"/>
                </a:spcAft>
                <a:buClrTx/>
                <a:buSzPct val="145000"/>
                <a:buFontTx/>
                <a:buChar char="•"/>
                <a:tabLst/>
                <a:defRPr sz="2316" b="0" i="0" u="none" strike="noStrike" cap="none" spc="0" baseline="0">
                  <a:ln>
                    <a:noFill/>
                  </a:ln>
                  <a:solidFill>
                    <a:srgbClr val="000000"/>
                  </a:solidFill>
                  <a:uFillTx/>
                  <a:latin typeface="Helvetica Neue"/>
                  <a:ea typeface="Helvetica Neue"/>
                  <a:cs typeface="Helvetica Neue"/>
                  <a:sym typeface="Helvetica Neue"/>
                </a:defRPr>
              </a:lvl8pPr>
              <a:lvl9pPr marL="4064327" marR="0" indent="-321637" algn="l" defTabSz="432330" rtl="0" latinLnBrk="0">
                <a:lnSpc>
                  <a:spcPct val="100000"/>
                </a:lnSpc>
                <a:spcBef>
                  <a:spcPts val="3052"/>
                </a:spcBef>
                <a:spcAft>
                  <a:spcPts val="0"/>
                </a:spcAft>
                <a:buClrTx/>
                <a:buSzPct val="145000"/>
                <a:buFontTx/>
                <a:buChar char="•"/>
                <a:tabLst/>
                <a:defRPr sz="2316" b="0" i="0" u="none" strike="noStrike" cap="none" spc="0" baseline="0">
                  <a:ln>
                    <a:noFill/>
                  </a:ln>
                  <a:solidFill>
                    <a:srgbClr val="000000"/>
                  </a:solidFill>
                  <a:uFillTx/>
                  <a:latin typeface="Helvetica Neue"/>
                  <a:ea typeface="Helvetica Neue"/>
                  <a:cs typeface="Helvetica Neue"/>
                  <a:sym typeface="Helvetica Neue"/>
                </a:defRPr>
              </a:lvl9pPr>
            </a:lstStyle>
            <a:p>
              <a:pPr marL="0" indent="0" defTabSz="914400">
                <a:spcBef>
                  <a:spcPts val="570"/>
                </a:spcBef>
                <a:spcAft>
                  <a:spcPts val="1800"/>
                </a:spcAft>
                <a:buClrTx/>
                <a:buSzPct val="75000"/>
                <a:buNone/>
                <a:defRPr/>
              </a:pPr>
              <a:r>
                <a:rPr lang="en-GB" sz="1800" b="1" kern="0" dirty="0">
                  <a:solidFill>
                    <a:schemeClr val="tx1"/>
                  </a:solidFill>
                  <a:latin typeface="WORK SANS BOLD ROMAN" pitchFamily="2" charset="77"/>
                </a:rPr>
                <a:t>Indicative timeline</a:t>
              </a:r>
            </a:p>
            <a:p>
              <a:pPr marL="0" indent="0" defTabSz="914400">
                <a:spcBef>
                  <a:spcPts val="570"/>
                </a:spcBef>
                <a:spcAft>
                  <a:spcPts val="1800"/>
                </a:spcAft>
                <a:buClrTx/>
                <a:buSzPct val="75000"/>
                <a:buNone/>
                <a:defRPr/>
              </a:pPr>
              <a:r>
                <a:rPr lang="en-GB" sz="1800" kern="0" dirty="0">
                  <a:solidFill>
                    <a:schemeClr val="tx1"/>
                  </a:solidFill>
                  <a:latin typeface="WORK SANS REGULAR ROMAN" pitchFamily="2" charset="77"/>
                </a:rPr>
                <a:t>EOI opens: 23 April 2026</a:t>
              </a:r>
            </a:p>
            <a:p>
              <a:pPr marL="0" indent="0" defTabSz="914400">
                <a:spcBef>
                  <a:spcPts val="570"/>
                </a:spcBef>
                <a:spcAft>
                  <a:spcPts val="1800"/>
                </a:spcAft>
                <a:buClrTx/>
                <a:buSzPct val="75000"/>
                <a:buNone/>
                <a:defRPr/>
              </a:pPr>
              <a:r>
                <a:rPr lang="en-GB" sz="1800" kern="0" dirty="0">
                  <a:solidFill>
                    <a:schemeClr val="tx1"/>
                  </a:solidFill>
                  <a:latin typeface="WORK SANS REGULAR ROMAN" pitchFamily="2" charset="77"/>
                </a:rPr>
                <a:t>EOI close</a:t>
              </a:r>
              <a:r>
                <a:rPr lang="en-GB" sz="1800" kern="0">
                  <a:solidFill>
                    <a:schemeClr val="tx1"/>
                  </a:solidFill>
                  <a:latin typeface="WORK SANS REGULAR ROMAN" pitchFamily="2" charset="77"/>
                </a:rPr>
                <a:t>: 30 </a:t>
              </a:r>
              <a:r>
                <a:rPr lang="en-GB" sz="1800" kern="0" dirty="0">
                  <a:solidFill>
                    <a:schemeClr val="tx1"/>
                  </a:solidFill>
                  <a:latin typeface="WORK SANS REGULAR ROMAN" pitchFamily="2" charset="77"/>
                </a:rPr>
                <a:t>June 2026</a:t>
              </a:r>
            </a:p>
            <a:p>
              <a:pPr marL="0" indent="0" defTabSz="914400">
                <a:spcBef>
                  <a:spcPts val="570"/>
                </a:spcBef>
                <a:spcAft>
                  <a:spcPts val="1800"/>
                </a:spcAft>
                <a:buClrTx/>
                <a:buSzPct val="75000"/>
                <a:buNone/>
                <a:defRPr/>
              </a:pPr>
              <a:r>
                <a:rPr lang="en-GB" sz="1800" kern="0" dirty="0">
                  <a:solidFill>
                    <a:schemeClr val="tx1"/>
                  </a:solidFill>
                  <a:latin typeface="WORK SANS REGULAR ROMAN" pitchFamily="2" charset="77"/>
                </a:rPr>
                <a:t>One-to-One Clarification Session: after submission</a:t>
              </a:r>
            </a:p>
            <a:p>
              <a:pPr marL="0" indent="0" defTabSz="914400">
                <a:spcBef>
                  <a:spcPts val="570"/>
                </a:spcBef>
                <a:spcAft>
                  <a:spcPts val="1800"/>
                </a:spcAft>
                <a:buClrTx/>
                <a:buSzPct val="75000"/>
                <a:buNone/>
                <a:defRPr/>
              </a:pPr>
              <a:r>
                <a:rPr lang="en-GB" sz="1800" kern="0" dirty="0">
                  <a:solidFill>
                    <a:schemeClr val="tx1"/>
                  </a:solidFill>
                  <a:latin typeface="WORK SANS REGULAR ROMAN" pitchFamily="2" charset="77"/>
                </a:rPr>
                <a:t>Shortlisting: 2-4 weeks post close</a:t>
              </a:r>
            </a:p>
            <a:p>
              <a:pPr marL="0" indent="0" defTabSz="914400">
                <a:spcBef>
                  <a:spcPts val="570"/>
                </a:spcBef>
                <a:spcAft>
                  <a:spcPts val="1800"/>
                </a:spcAft>
                <a:buClrTx/>
                <a:buSzPct val="75000"/>
                <a:buNone/>
                <a:defRPr/>
              </a:pPr>
              <a:r>
                <a:rPr lang="en-GB" sz="1800" kern="0" dirty="0">
                  <a:solidFill>
                    <a:schemeClr val="tx1"/>
                  </a:solidFill>
                  <a:latin typeface="WORK SANS REGULAR ROMAN" pitchFamily="2" charset="77"/>
                </a:rPr>
                <a:t>Feasibility Phase: 1–3 months</a:t>
              </a:r>
            </a:p>
          </p:txBody>
        </p:sp>
      </p:grpSp>
    </p:spTree>
    <p:extLst>
      <p:ext uri="{BB962C8B-B14F-4D97-AF65-F5344CB8AC3E}">
        <p14:creationId xmlns:p14="http://schemas.microsoft.com/office/powerpoint/2010/main" val="25078976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5D3665-C0FD-850B-1462-F6DD9E16808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DA5F458-D6CD-7A9E-8734-29DB077BC135}"/>
              </a:ext>
            </a:extLst>
          </p:cNvPr>
          <p:cNvSpPr>
            <a:spLocks noGrp="1"/>
          </p:cNvSpPr>
          <p:nvPr>
            <p:ph type="title"/>
          </p:nvPr>
        </p:nvSpPr>
        <p:spPr>
          <a:xfrm>
            <a:off x="1185931" y="390882"/>
            <a:ext cx="6722656" cy="948521"/>
          </a:xfrm>
        </p:spPr>
        <p:txBody>
          <a:bodyPr lIns="91440" tIns="45720" rIns="91440" bIns="45720" anchor="t"/>
          <a:lstStyle/>
          <a:p>
            <a:r>
              <a:rPr lang="en-US">
                <a:latin typeface="Syne"/>
              </a:rPr>
              <a:t>How to apply</a:t>
            </a:r>
            <a:endParaRPr lang="en-US">
              <a:solidFill>
                <a:srgbClr val="F96906"/>
              </a:solidFill>
              <a:latin typeface="Syne"/>
            </a:endParaRPr>
          </a:p>
        </p:txBody>
      </p:sp>
      <p:sp>
        <p:nvSpPr>
          <p:cNvPr id="13" name="Content Placeholder 1">
            <a:extLst>
              <a:ext uri="{FF2B5EF4-FFF2-40B4-BE49-F238E27FC236}">
                <a16:creationId xmlns:a16="http://schemas.microsoft.com/office/drawing/2014/main" id="{CFCF81B9-4D8E-75C9-0787-DE555F05661C}"/>
              </a:ext>
            </a:extLst>
          </p:cNvPr>
          <p:cNvSpPr txBox="1">
            <a:spLocks/>
          </p:cNvSpPr>
          <p:nvPr/>
        </p:nvSpPr>
        <p:spPr>
          <a:xfrm>
            <a:off x="1314281" y="1421016"/>
            <a:ext cx="10246347" cy="2534237"/>
          </a:xfrm>
          <a:prstGeom prst="rect">
            <a:avLst/>
          </a:prstGeom>
          <a:ln w="3175">
            <a:miter lim="400000"/>
          </a:ln>
          <a:extLst>
            <a:ext uri="{C572A759-6A51-4108-AA02-DFA0A04FC94B}">
              <ma14:wrappingTextBoxFlag xmlns:ma14="http://schemas.microsoft.com/office/mac/drawingml/2011/main" xmlns="" val="1"/>
            </a:ext>
          </a:extLst>
        </p:spPr>
        <p:txBody>
          <a:bodyPr wrap="square" lIns="50904" tIns="50904" rIns="50904" bIns="50904" anchor="t">
            <a:spAutoFit/>
          </a:bodyPr>
          <a:lstStyle>
            <a:lvl1pPr marL="215973" marR="0" indent="-215973" algn="l" defTabSz="432330" rtl="0" latinLnBrk="0">
              <a:lnSpc>
                <a:spcPct val="100000"/>
              </a:lnSpc>
              <a:spcBef>
                <a:spcPts val="947"/>
              </a:spcBef>
              <a:spcAft>
                <a:spcPts val="0"/>
              </a:spcAft>
              <a:buClr>
                <a:schemeClr val="accent1"/>
              </a:buClr>
              <a:buSzPct val="145000"/>
              <a:buFont typeface="Arial" panose="020B0604020202020204" pitchFamily="34" charset="0"/>
              <a:buChar char="•"/>
              <a:tabLst/>
              <a:defRPr sz="1000" b="0" i="0" u="none" strike="noStrike" cap="none" spc="0" baseline="0">
                <a:ln>
                  <a:noFill/>
                </a:ln>
                <a:solidFill>
                  <a:srgbClr val="050E0F"/>
                </a:solidFill>
                <a:uFillTx/>
                <a:latin typeface="Arial" panose="020B0604020202020204" pitchFamily="34" charset="0"/>
                <a:ea typeface="Helvetica Neue"/>
                <a:cs typeface="Arial" panose="020B0604020202020204" pitchFamily="34" charset="0"/>
                <a:sym typeface="Helvetica Neue"/>
              </a:defRPr>
            </a:lvl1pPr>
            <a:lvl2pPr marL="789473" marR="0" indent="-321637" algn="l" defTabSz="432330" rtl="0" latinLnBrk="0">
              <a:lnSpc>
                <a:spcPct val="100000"/>
              </a:lnSpc>
              <a:spcBef>
                <a:spcPts val="947"/>
              </a:spcBef>
              <a:spcAft>
                <a:spcPts val="0"/>
              </a:spcAft>
              <a:buClr>
                <a:schemeClr val="accent1"/>
              </a:buClr>
              <a:buSzPct val="120000"/>
              <a:buFontTx/>
              <a:buChar char="−"/>
              <a:tabLst/>
              <a:defRPr sz="1000" b="0" i="0" u="none" strike="noStrike" cap="none" spc="0" baseline="0">
                <a:ln>
                  <a:noFill/>
                </a:ln>
                <a:solidFill>
                  <a:srgbClr val="050E0F"/>
                </a:solidFill>
                <a:uFillTx/>
                <a:latin typeface="Arial" panose="020B0604020202020204" pitchFamily="34" charset="0"/>
                <a:ea typeface="Helvetica Neue"/>
                <a:cs typeface="Arial" panose="020B0604020202020204" pitchFamily="34" charset="0"/>
                <a:sym typeface="Helvetica Neue"/>
              </a:defRPr>
            </a:lvl2pPr>
            <a:lvl3pPr marL="1257309" marR="0" indent="-321637" algn="l" defTabSz="432330" rtl="0" latinLnBrk="0">
              <a:lnSpc>
                <a:spcPct val="100000"/>
              </a:lnSpc>
              <a:spcBef>
                <a:spcPts val="947"/>
              </a:spcBef>
              <a:spcAft>
                <a:spcPts val="0"/>
              </a:spcAft>
              <a:buClr>
                <a:schemeClr val="accent1"/>
              </a:buClr>
              <a:buSzPct val="120000"/>
              <a:buFontTx/>
              <a:buChar char="−"/>
              <a:tabLst/>
              <a:defRPr sz="1000" b="0" i="0" u="none" strike="noStrike" cap="none" spc="0" baseline="0">
                <a:ln>
                  <a:noFill/>
                </a:ln>
                <a:solidFill>
                  <a:srgbClr val="050E0F"/>
                </a:solidFill>
                <a:uFillTx/>
                <a:latin typeface="Arial" panose="020B0604020202020204" pitchFamily="34" charset="0"/>
                <a:ea typeface="Helvetica Neue"/>
                <a:cs typeface="Arial" panose="020B0604020202020204" pitchFamily="34" charset="0"/>
                <a:sym typeface="Helvetica Neue"/>
              </a:defRPr>
            </a:lvl3pPr>
            <a:lvl4pPr marL="1725145" marR="0" indent="-321637" algn="l" defTabSz="432330" rtl="0" latinLnBrk="0">
              <a:lnSpc>
                <a:spcPct val="100000"/>
              </a:lnSpc>
              <a:spcBef>
                <a:spcPts val="947"/>
              </a:spcBef>
              <a:spcAft>
                <a:spcPts val="0"/>
              </a:spcAft>
              <a:buClr>
                <a:schemeClr val="accent1"/>
              </a:buClr>
              <a:buSzPct val="120000"/>
              <a:buFontTx/>
              <a:buChar char="−"/>
              <a:tabLst/>
              <a:defRPr sz="1000" b="0" i="0" u="none" strike="noStrike" cap="none" spc="0" baseline="0">
                <a:ln>
                  <a:noFill/>
                </a:ln>
                <a:solidFill>
                  <a:srgbClr val="050E0F"/>
                </a:solidFill>
                <a:uFillTx/>
                <a:latin typeface="Arial" panose="020B0604020202020204" pitchFamily="34" charset="0"/>
                <a:ea typeface="Helvetica Neue"/>
                <a:cs typeface="Arial" panose="020B0604020202020204" pitchFamily="34" charset="0"/>
                <a:sym typeface="Helvetica Neue"/>
              </a:defRPr>
            </a:lvl4pPr>
            <a:lvl5pPr marL="2192982" marR="0" indent="-321637" algn="l" defTabSz="432330" rtl="0" latinLnBrk="0">
              <a:lnSpc>
                <a:spcPct val="100000"/>
              </a:lnSpc>
              <a:spcBef>
                <a:spcPts val="947"/>
              </a:spcBef>
              <a:spcAft>
                <a:spcPts val="0"/>
              </a:spcAft>
              <a:buClr>
                <a:schemeClr val="accent1"/>
              </a:buClr>
              <a:buSzPct val="120000"/>
              <a:buFontTx/>
              <a:buChar char="−"/>
              <a:tabLst/>
              <a:defRPr sz="1000" b="0" i="0" u="none" strike="noStrike" cap="none" spc="0" baseline="0">
                <a:ln>
                  <a:noFill/>
                </a:ln>
                <a:solidFill>
                  <a:srgbClr val="050E0F"/>
                </a:solidFill>
                <a:uFillTx/>
                <a:latin typeface="Arial" panose="020B0604020202020204" pitchFamily="34" charset="0"/>
                <a:ea typeface="Helvetica Neue"/>
                <a:cs typeface="Arial" panose="020B0604020202020204" pitchFamily="34" charset="0"/>
                <a:sym typeface="Helvetica Neue"/>
              </a:defRPr>
            </a:lvl5pPr>
            <a:lvl6pPr marL="2660818" marR="0" indent="-321637" algn="l" defTabSz="432330" rtl="0" latinLnBrk="0">
              <a:lnSpc>
                <a:spcPct val="100000"/>
              </a:lnSpc>
              <a:spcBef>
                <a:spcPts val="3052"/>
              </a:spcBef>
              <a:spcAft>
                <a:spcPts val="0"/>
              </a:spcAft>
              <a:buClrTx/>
              <a:buSzPct val="145000"/>
              <a:buFontTx/>
              <a:buChar char="•"/>
              <a:tabLst/>
              <a:defRPr sz="2316" b="0" i="0" u="none" strike="noStrike" cap="none" spc="0" baseline="0">
                <a:ln>
                  <a:noFill/>
                </a:ln>
                <a:solidFill>
                  <a:srgbClr val="000000"/>
                </a:solidFill>
                <a:uFillTx/>
                <a:latin typeface="Helvetica Neue"/>
                <a:ea typeface="Helvetica Neue"/>
                <a:cs typeface="Helvetica Neue"/>
                <a:sym typeface="Helvetica Neue"/>
              </a:defRPr>
            </a:lvl6pPr>
            <a:lvl7pPr marL="3128654" marR="0" indent="-321637" algn="l" defTabSz="432330" rtl="0" latinLnBrk="0">
              <a:lnSpc>
                <a:spcPct val="100000"/>
              </a:lnSpc>
              <a:spcBef>
                <a:spcPts val="3052"/>
              </a:spcBef>
              <a:spcAft>
                <a:spcPts val="0"/>
              </a:spcAft>
              <a:buClrTx/>
              <a:buSzPct val="145000"/>
              <a:buFontTx/>
              <a:buChar char="•"/>
              <a:tabLst/>
              <a:defRPr sz="2316" b="0" i="0" u="none" strike="noStrike" cap="none" spc="0" baseline="0">
                <a:ln>
                  <a:noFill/>
                </a:ln>
                <a:solidFill>
                  <a:srgbClr val="000000"/>
                </a:solidFill>
                <a:uFillTx/>
                <a:latin typeface="Helvetica Neue"/>
                <a:ea typeface="Helvetica Neue"/>
                <a:cs typeface="Helvetica Neue"/>
                <a:sym typeface="Helvetica Neue"/>
              </a:defRPr>
            </a:lvl7pPr>
            <a:lvl8pPr marL="3596490" marR="0" indent="-321637" algn="l" defTabSz="432330" rtl="0" latinLnBrk="0">
              <a:lnSpc>
                <a:spcPct val="100000"/>
              </a:lnSpc>
              <a:spcBef>
                <a:spcPts val="3052"/>
              </a:spcBef>
              <a:spcAft>
                <a:spcPts val="0"/>
              </a:spcAft>
              <a:buClrTx/>
              <a:buSzPct val="145000"/>
              <a:buFontTx/>
              <a:buChar char="•"/>
              <a:tabLst/>
              <a:defRPr sz="2316" b="0" i="0" u="none" strike="noStrike" cap="none" spc="0" baseline="0">
                <a:ln>
                  <a:noFill/>
                </a:ln>
                <a:solidFill>
                  <a:srgbClr val="000000"/>
                </a:solidFill>
                <a:uFillTx/>
                <a:latin typeface="Helvetica Neue"/>
                <a:ea typeface="Helvetica Neue"/>
                <a:cs typeface="Helvetica Neue"/>
                <a:sym typeface="Helvetica Neue"/>
              </a:defRPr>
            </a:lvl8pPr>
            <a:lvl9pPr marL="4064327" marR="0" indent="-321637" algn="l" defTabSz="432330" rtl="0" latinLnBrk="0">
              <a:lnSpc>
                <a:spcPct val="100000"/>
              </a:lnSpc>
              <a:spcBef>
                <a:spcPts val="3052"/>
              </a:spcBef>
              <a:spcAft>
                <a:spcPts val="0"/>
              </a:spcAft>
              <a:buClrTx/>
              <a:buSzPct val="145000"/>
              <a:buFontTx/>
              <a:buChar char="•"/>
              <a:tabLst/>
              <a:defRPr sz="2316" b="0" i="0" u="none" strike="noStrike" cap="none" spc="0" baseline="0">
                <a:ln>
                  <a:noFill/>
                </a:ln>
                <a:solidFill>
                  <a:srgbClr val="000000"/>
                </a:solidFill>
                <a:uFillTx/>
                <a:latin typeface="Helvetica Neue"/>
                <a:ea typeface="Helvetica Neue"/>
                <a:cs typeface="Helvetica Neue"/>
                <a:sym typeface="Helvetica Neue"/>
              </a:defRPr>
            </a:lvl9pPr>
          </a:lstStyle>
          <a:p>
            <a:pPr marL="0" indent="0" defTabSz="914400">
              <a:spcBef>
                <a:spcPts val="570"/>
              </a:spcBef>
              <a:spcAft>
                <a:spcPts val="1800"/>
              </a:spcAft>
              <a:buClrTx/>
              <a:buSzPct val="75000"/>
              <a:buNone/>
              <a:defRPr/>
            </a:pPr>
            <a:r>
              <a:rPr lang="en-GB" sz="1800" kern="0">
                <a:solidFill>
                  <a:schemeClr val="tx1"/>
                </a:solidFill>
                <a:latin typeface="WORK SANS REGULAR ROMAN" pitchFamily="2" charset="77"/>
              </a:rPr>
              <a:t>Please complete the </a:t>
            </a:r>
            <a:r>
              <a:rPr lang="en-GB" sz="1800" b="1" kern="0">
                <a:solidFill>
                  <a:schemeClr val="accent1"/>
                </a:solidFill>
                <a:latin typeface="WORK SANS BOLD ROMAN" pitchFamily="2" charset="77"/>
                <a:hlinkClick r:id="rId2"/>
              </a:rPr>
              <a:t>EOI Response Form</a:t>
            </a:r>
            <a:endParaRPr lang="en-GB" sz="1800" b="1" kern="0">
              <a:solidFill>
                <a:schemeClr val="tx1"/>
              </a:solidFill>
              <a:latin typeface="WORK SANS BOLD ROMAN" pitchFamily="2" charset="77"/>
            </a:endParaRPr>
          </a:p>
          <a:p>
            <a:pPr marL="0" indent="0" defTabSz="914400">
              <a:spcBef>
                <a:spcPts val="570"/>
              </a:spcBef>
              <a:spcAft>
                <a:spcPts val="1800"/>
              </a:spcAft>
              <a:buClrTx/>
              <a:buSzPct val="75000"/>
              <a:buNone/>
              <a:defRPr/>
            </a:pPr>
            <a:r>
              <a:rPr lang="en-GB" sz="1800" b="1" kern="0">
                <a:solidFill>
                  <a:schemeClr val="tx1"/>
                </a:solidFill>
                <a:latin typeface="WORK SANS BOLD ROMAN" pitchFamily="2" charset="77"/>
              </a:rPr>
              <a:t>For enquiries:</a:t>
            </a:r>
          </a:p>
          <a:p>
            <a:pPr marL="0" indent="0" defTabSz="914400">
              <a:spcBef>
                <a:spcPts val="0"/>
              </a:spcBef>
              <a:spcAft>
                <a:spcPts val="600"/>
              </a:spcAft>
              <a:buClrTx/>
              <a:buSzPct val="75000"/>
              <a:buNone/>
              <a:defRPr/>
            </a:pPr>
            <a:r>
              <a:rPr lang="en-GB" sz="1800" kern="0">
                <a:solidFill>
                  <a:schemeClr val="tx1"/>
                </a:solidFill>
                <a:latin typeface="WORK SANS REGULAR ROMAN" pitchFamily="2" charset="77"/>
              </a:rPr>
              <a:t>Stephani Deby</a:t>
            </a:r>
          </a:p>
          <a:p>
            <a:pPr marL="0" indent="0" defTabSz="914400">
              <a:spcBef>
                <a:spcPts val="0"/>
              </a:spcBef>
              <a:spcAft>
                <a:spcPts val="600"/>
              </a:spcAft>
              <a:buClrTx/>
              <a:buSzPct val="75000"/>
              <a:buNone/>
              <a:defRPr/>
            </a:pPr>
            <a:r>
              <a:rPr lang="en-GB" sz="1800" kern="0">
                <a:solidFill>
                  <a:schemeClr val="tx1"/>
                </a:solidFill>
                <a:latin typeface="WORK SANS REGULAR ROMAN" pitchFamily="2" charset="77"/>
              </a:rPr>
              <a:t>Project Coordinator</a:t>
            </a:r>
          </a:p>
          <a:p>
            <a:pPr marL="0" indent="0" defTabSz="914400">
              <a:spcBef>
                <a:spcPts val="0"/>
              </a:spcBef>
              <a:spcAft>
                <a:spcPts val="600"/>
              </a:spcAft>
              <a:buClrTx/>
              <a:buSzPct val="75000"/>
              <a:buNone/>
              <a:defRPr/>
            </a:pPr>
            <a:r>
              <a:rPr lang="en-GB" sz="1800" kern="0">
                <a:solidFill>
                  <a:schemeClr val="tx1"/>
                </a:solidFill>
                <a:latin typeface="WORK SANS REGULAR ROMAN" pitchFamily="2" charset="77"/>
              </a:rPr>
              <a:t>E: </a:t>
            </a:r>
            <a:r>
              <a:rPr lang="en-GB" sz="1800" kern="0">
                <a:solidFill>
                  <a:schemeClr val="tx1"/>
                </a:solidFill>
                <a:latin typeface="WORK SANS REGULAR ROMAN" pitchFamily="2" charset="77"/>
                <a:hlinkClick r:id="rId3"/>
              </a:rPr>
              <a:t>Stephani.deby@zenobe.com</a:t>
            </a:r>
            <a:endParaRPr lang="en-GB" sz="1800" kern="0">
              <a:solidFill>
                <a:schemeClr val="tx1"/>
              </a:solidFill>
              <a:latin typeface="WORK SANS REGULAR ROMAN" pitchFamily="2" charset="77"/>
            </a:endParaRPr>
          </a:p>
          <a:p>
            <a:pPr marL="0" indent="0" defTabSz="914400">
              <a:spcBef>
                <a:spcPts val="0"/>
              </a:spcBef>
              <a:spcAft>
                <a:spcPts val="600"/>
              </a:spcAft>
              <a:buClrTx/>
              <a:buSzPct val="75000"/>
              <a:buNone/>
              <a:defRPr/>
            </a:pPr>
            <a:r>
              <a:rPr lang="en-GB" sz="1800" kern="0">
                <a:solidFill>
                  <a:schemeClr val="tx1"/>
                </a:solidFill>
                <a:latin typeface="WORK SANS REGULAR ROMAN" pitchFamily="2" charset="77"/>
              </a:rPr>
              <a:t>Please copy: </a:t>
            </a:r>
            <a:r>
              <a:rPr lang="en-GB" sz="1800" kern="0">
                <a:solidFill>
                  <a:schemeClr val="tx1"/>
                </a:solidFill>
                <a:latin typeface="WORK SANS REGULAR ROMAN" pitchFamily="2" charset="77"/>
                <a:hlinkClick r:id="rId4"/>
              </a:rPr>
              <a:t>proposal.support@zenobe.com</a:t>
            </a:r>
            <a:r>
              <a:rPr lang="en-GB" sz="1800" kern="0">
                <a:solidFill>
                  <a:schemeClr val="tx1"/>
                </a:solidFill>
                <a:latin typeface="WORK SANS REGULAR ROMAN" pitchFamily="2" charset="77"/>
              </a:rPr>
              <a:t> </a:t>
            </a:r>
          </a:p>
        </p:txBody>
      </p:sp>
      <p:sp>
        <p:nvSpPr>
          <p:cNvPr id="36" name="Picture Placeholder 1">
            <a:extLst>
              <a:ext uri="{FF2B5EF4-FFF2-40B4-BE49-F238E27FC236}">
                <a16:creationId xmlns:a16="http://schemas.microsoft.com/office/drawing/2014/main" id="{4400031F-BB1A-E338-C8B6-C4CFDB14234C}"/>
              </a:ext>
            </a:extLst>
          </p:cNvPr>
          <p:cNvSpPr>
            <a:spLocks noGrp="1"/>
          </p:cNvSpPr>
          <p:nvPr>
            <p:ph type="pic" sz="quarter" idx="13"/>
          </p:nvPr>
        </p:nvSpPr>
        <p:spPr>
          <a:xfrm>
            <a:off x="9683751" y="0"/>
            <a:ext cx="2508250" cy="449201"/>
          </a:xfrm>
        </p:spPr>
        <p:txBody>
          <a:bodyPr/>
          <a:lstStyle/>
          <a:p>
            <a:r>
              <a:rPr lang="en-US" sz="1200"/>
              <a:t>+ Making clean power accessible -</a:t>
            </a:r>
          </a:p>
        </p:txBody>
      </p:sp>
      <p:sp>
        <p:nvSpPr>
          <p:cNvPr id="2" name="Slide Number Placeholder 1">
            <a:extLst>
              <a:ext uri="{FF2B5EF4-FFF2-40B4-BE49-F238E27FC236}">
                <a16:creationId xmlns:a16="http://schemas.microsoft.com/office/drawing/2014/main" id="{A6566262-D660-51FA-B57A-541F4B07A7B2}"/>
              </a:ext>
            </a:extLst>
          </p:cNvPr>
          <p:cNvSpPr>
            <a:spLocks noGrp="1"/>
          </p:cNvSpPr>
          <p:nvPr>
            <p:ph type="sldNum" sz="quarter" idx="14"/>
          </p:nvPr>
        </p:nvSpPr>
        <p:spPr/>
        <p:txBody>
          <a:bodyPr/>
          <a:lstStyle/>
          <a:p>
            <a:fld id="{E3990394-8350-844A-B501-74386CA2D2B3}" type="slidenum">
              <a:rPr lang="en-GB" smtClean="0"/>
              <a:pPr/>
              <a:t>8</a:t>
            </a:fld>
            <a:endParaRPr lang="en-GB"/>
          </a:p>
        </p:txBody>
      </p:sp>
    </p:spTree>
    <p:extLst>
      <p:ext uri="{BB962C8B-B14F-4D97-AF65-F5344CB8AC3E}">
        <p14:creationId xmlns:p14="http://schemas.microsoft.com/office/powerpoint/2010/main" val="3473302802"/>
      </p:ext>
    </p:extLst>
  </p:cSld>
  <p:clrMapOvr>
    <a:masterClrMapping/>
  </p:clrMapOvr>
</p:sld>
</file>

<file path=ppt/theme/theme1.xml><?xml version="1.0" encoding="utf-8"?>
<a:theme xmlns:a="http://schemas.openxmlformats.org/drawingml/2006/main" name="Case Studies">
  <a:themeElements>
    <a:clrScheme name="Zenobe">
      <a:dk1>
        <a:srgbClr val="000000"/>
      </a:dk1>
      <a:lt1>
        <a:srgbClr val="FFFFFF"/>
      </a:lt1>
      <a:dk2>
        <a:srgbClr val="706F6E"/>
      </a:dk2>
      <a:lt2>
        <a:srgbClr val="C7C6C5"/>
      </a:lt2>
      <a:accent1>
        <a:srgbClr val="F86906"/>
      </a:accent1>
      <a:accent2>
        <a:srgbClr val="32DBFF"/>
      </a:accent2>
      <a:accent3>
        <a:srgbClr val="32FFBD"/>
      </a:accent3>
      <a:accent4>
        <a:srgbClr val="FFE66B"/>
      </a:accent4>
      <a:accent5>
        <a:srgbClr val="FF7979"/>
      </a:accent5>
      <a:accent6>
        <a:srgbClr val="EDA7F2"/>
      </a:accent6>
      <a:hlink>
        <a:srgbClr val="F86906"/>
      </a:hlink>
      <a:folHlink>
        <a:srgbClr val="BE500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1 Introduction to Zenobe Template - UK" id="{91AAC5EE-7C04-2344-A40A-A04F43D2E836}" vid="{848B37E8-0F40-9344-BCFB-DFB443D5A3A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b162b2ba-4d23-4d46-98ab-bd72ee8a8c6d" xsi:nil="true"/>
    <lcf76f155ced4ddcb4097134ff3c332f xmlns="b55ac32e-9b38-4dbc-bbf0-57f17ce66b4e">
      <Terms xmlns="http://schemas.microsoft.com/office/infopath/2007/PartnerControls"/>
    </lcf76f155ced4ddcb4097134ff3c332f>
    <InspectionDate xmlns="b55ac32e-9b38-4dbc-bbf0-57f17ce66b4e"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86CF7862B9A89459E5A1E52B30D7A4F" ma:contentTypeVersion="22" ma:contentTypeDescription="Create a new document." ma:contentTypeScope="" ma:versionID="720511e8b03173a85cc1f29d1bf4a68f">
  <xsd:schema xmlns:xsd="http://www.w3.org/2001/XMLSchema" xmlns:xs="http://www.w3.org/2001/XMLSchema" xmlns:p="http://schemas.microsoft.com/office/2006/metadata/properties" xmlns:ns2="b55ac32e-9b38-4dbc-bbf0-57f17ce66b4e" xmlns:ns3="b162b2ba-4d23-4d46-98ab-bd72ee8a8c6d" targetNamespace="http://schemas.microsoft.com/office/2006/metadata/properties" ma:root="true" ma:fieldsID="9b661c4764db09b8b6fb433fd37ac565" ns2:_="" ns3:_="">
    <xsd:import namespace="b55ac32e-9b38-4dbc-bbf0-57f17ce66b4e"/>
    <xsd:import namespace="b162b2ba-4d23-4d46-98ab-bd72ee8a8c6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3:TaxCatchAll" minOccurs="0"/>
                <xsd:element ref="ns2:lcf76f155ced4ddcb4097134ff3c332f" minOccurs="0"/>
                <xsd:element ref="ns2:MediaServiceObjectDetectorVersions" minOccurs="0"/>
                <xsd:element ref="ns2:MediaServiceSearchProperties" minOccurs="0"/>
                <xsd:element ref="ns2:MediaServiceBillingMetadata" minOccurs="0"/>
                <xsd:element ref="ns2:Inspec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55ac32e-9b38-4dbc-bbf0-57f17ce66b4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a41ca360-5423-4906-87c9-a31b216cd2b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element name="InspectionDate" ma:index="27" nillable="true" ma:displayName="Inspection Date" ma:format="DateOnly" ma:internalName="Inspection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b162b2ba-4d23-4d46-98ab-bd72ee8a8c6d"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2ab96eaa-9db6-43ef-8de4-fdf4388b7599}" ma:internalName="TaxCatchAll" ma:showField="CatchAllData" ma:web="b162b2ba-4d23-4d46-98ab-bd72ee8a8c6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23BB00B-72B5-412C-97A1-FEC6B36824A6}">
  <ds:schemaRefs>
    <ds:schemaRef ds:uri="http://schemas.microsoft.com/sharepoint/v3/contenttype/forms"/>
  </ds:schemaRefs>
</ds:datastoreItem>
</file>

<file path=customXml/itemProps2.xml><?xml version="1.0" encoding="utf-8"?>
<ds:datastoreItem xmlns:ds="http://schemas.openxmlformats.org/officeDocument/2006/customXml" ds:itemID="{2780311C-BF38-4617-97F5-BEBCD7306CD1}">
  <ds:schemaRefs>
    <ds:schemaRef ds:uri="http://purl.org/dc/dcmitype/"/>
    <ds:schemaRef ds:uri="b55ac32e-9b38-4dbc-bbf0-57f17ce66b4e"/>
    <ds:schemaRef ds:uri="http://schemas.microsoft.com/office/2006/documentManagement/types"/>
    <ds:schemaRef ds:uri="http://purl.org/dc/terms/"/>
    <ds:schemaRef ds:uri="http://www.w3.org/XML/1998/namespace"/>
    <ds:schemaRef ds:uri="http://schemas.microsoft.com/office/2006/metadata/properties"/>
    <ds:schemaRef ds:uri="b162b2ba-4d23-4d46-98ab-bd72ee8a8c6d"/>
    <ds:schemaRef ds:uri="http://purl.org/dc/elements/1.1/"/>
    <ds:schemaRef ds:uri="http://schemas.microsoft.com/office/infopath/2007/PartnerControls"/>
    <ds:schemaRef ds:uri="http://schemas.openxmlformats.org/package/2006/metadata/core-properties"/>
  </ds:schemaRefs>
</ds:datastoreItem>
</file>

<file path=customXml/itemProps3.xml><?xml version="1.0" encoding="utf-8"?>
<ds:datastoreItem xmlns:ds="http://schemas.openxmlformats.org/officeDocument/2006/customXml" ds:itemID="{538EF6CA-B86A-4D6C-A0EE-35ED41CDCCE8}">
  <ds:schemaRefs>
    <ds:schemaRef ds:uri="b162b2ba-4d23-4d46-98ab-bd72ee8a8c6d"/>
    <ds:schemaRef ds:uri="b55ac32e-9b38-4dbc-bbf0-57f17ce66b4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e79f05dc-c210-43e7-bba5-4e458ee862d3}" enabled="0" method="" siteId="{e79f05dc-c210-43e7-bba5-4e458ee862d3}" removed="1"/>
</clbl:labelList>
</file>

<file path=docProps/app.xml><?xml version="1.0" encoding="utf-8"?>
<Properties xmlns="http://schemas.openxmlformats.org/officeDocument/2006/extended-properties" xmlns:vt="http://schemas.openxmlformats.org/officeDocument/2006/docPropsVTypes">
  <Template>Zenobe Fleet Electrificationn Partnership Program - Expression of Interest</Template>
  <TotalTime>8185</TotalTime>
  <Words>738</Words>
  <Application>Microsoft Macintosh PowerPoint</Application>
  <PresentationFormat>Widescreen</PresentationFormat>
  <Paragraphs>87</Paragraphs>
  <Slides>8</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8</vt:i4>
      </vt:variant>
    </vt:vector>
  </HeadingPairs>
  <TitlesOfParts>
    <vt:vector size="19" baseType="lpstr">
      <vt:lpstr>Wingdings</vt:lpstr>
      <vt:lpstr>WORK SANS REGULAR ROMAN</vt:lpstr>
      <vt:lpstr>Syne</vt:lpstr>
      <vt:lpstr>Work Sans SemiBold</vt:lpstr>
      <vt:lpstr>System Font Regular</vt:lpstr>
      <vt:lpstr>WORK SANS BOLD ROMAN</vt:lpstr>
      <vt:lpstr>Arial</vt:lpstr>
      <vt:lpstr>Calibri</vt:lpstr>
      <vt:lpstr>WORK SANS SEMIBOLD ROMAN</vt:lpstr>
      <vt:lpstr>Symbol</vt:lpstr>
      <vt:lpstr>Case Studies</vt:lpstr>
      <vt:lpstr>+ Expression of Interest (EOI): Zenobē Fleet Electrification Program-</vt:lpstr>
      <vt:lpstr>About Zenobē</vt:lpstr>
      <vt:lpstr>Overview</vt:lpstr>
      <vt:lpstr>Program scope</vt:lpstr>
      <vt:lpstr>Program benefits</vt:lpstr>
      <vt:lpstr>EOI Process</vt:lpstr>
      <vt:lpstr>Evaluation criteria and timeline</vt:lpstr>
      <vt:lpstr>How to apply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Stephani Deby</dc:creator>
  <cp:lastModifiedBy>Emily Crowley</cp:lastModifiedBy>
  <cp:revision>11</cp:revision>
  <dcterms:created xsi:type="dcterms:W3CDTF">2026-04-20T04:29:34Z</dcterms:created>
  <dcterms:modified xsi:type="dcterms:W3CDTF">2026-05-29T14:47:32Z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0x010100586CF7862B9A89459E5A1E52B30D7A4F</vt:lpwstr>
  </property>
  <property fmtid="{D5CDD505-2E9C-101B-9397-08002B2CF9AE}" pid="3" name="MediaServiceImageTags">
    <vt:lpwstr/>
  </property>
  <property fmtid="{D5CDD505-2E9C-101B-9397-08002B2CF9AE}" pid="4" name="_ExtendedDescription">
    <vt:lpwstr/>
  </property>
</Properties>
</file>